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6" r:id="rId7"/>
    <p:sldId id="261" r:id="rId8"/>
    <p:sldId id="295" r:id="rId9"/>
    <p:sldId id="265" r:id="rId10"/>
    <p:sldId id="262" r:id="rId11"/>
    <p:sldId id="289" r:id="rId12"/>
    <p:sldId id="263" r:id="rId13"/>
    <p:sldId id="264" r:id="rId14"/>
    <p:sldId id="267" r:id="rId15"/>
    <p:sldId id="268" r:id="rId16"/>
    <p:sldId id="269" r:id="rId17"/>
    <p:sldId id="272" r:id="rId18"/>
    <p:sldId id="273" r:id="rId19"/>
    <p:sldId id="274" r:id="rId20"/>
    <p:sldId id="275" r:id="rId21"/>
    <p:sldId id="276" r:id="rId22"/>
    <p:sldId id="270" r:id="rId23"/>
    <p:sldId id="271" r:id="rId24"/>
    <p:sldId id="288" r:id="rId25"/>
    <p:sldId id="286" r:id="rId26"/>
    <p:sldId id="287" r:id="rId27"/>
    <p:sldId id="290" r:id="rId28"/>
    <p:sldId id="291" r:id="rId29"/>
    <p:sldId id="292" r:id="rId30"/>
    <p:sldId id="293" r:id="rId31"/>
    <p:sldId id="294" r:id="rId32"/>
    <p:sldId id="29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8"/>
    <p:restoredTop sz="95872"/>
  </p:normalViewPr>
  <p:slideViewPr>
    <p:cSldViewPr snapToGrid="0" snapToObjects="1">
      <p:cViewPr varScale="1">
        <p:scale>
          <a:sx n="105" d="100"/>
          <a:sy n="105" d="100"/>
        </p:scale>
        <p:origin x="200"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2737DC-1A53-4C9D-A7CF-E521417D8EE3}"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44CCFBEF-2B22-45B7-926F-FE3BF7390A0A}">
      <dgm:prSet/>
      <dgm:spPr/>
      <dgm:t>
        <a:bodyPr/>
        <a:lstStyle/>
        <a:p>
          <a:r>
            <a:rPr lang="tr-TR" dirty="0"/>
            <a:t>Hedef kitlenin çeşitliliği</a:t>
          </a:r>
          <a:endParaRPr lang="en-US" dirty="0"/>
        </a:p>
      </dgm:t>
    </dgm:pt>
    <dgm:pt modelId="{B391F65C-DFD3-4E7D-9803-D1A9970C4ED8}" type="parTrans" cxnId="{403DE414-0C75-47EA-A53B-391C149F17B2}">
      <dgm:prSet/>
      <dgm:spPr/>
      <dgm:t>
        <a:bodyPr/>
        <a:lstStyle/>
        <a:p>
          <a:endParaRPr lang="en-US"/>
        </a:p>
      </dgm:t>
    </dgm:pt>
    <dgm:pt modelId="{030919F0-8997-44A3-A332-108C1372F212}" type="sibTrans" cxnId="{403DE414-0C75-47EA-A53B-391C149F17B2}">
      <dgm:prSet/>
      <dgm:spPr/>
      <dgm:t>
        <a:bodyPr/>
        <a:lstStyle/>
        <a:p>
          <a:endParaRPr lang="en-US"/>
        </a:p>
      </dgm:t>
    </dgm:pt>
    <dgm:pt modelId="{EA81A8E1-2FF0-46B7-B353-2FC46BF5DE2F}">
      <dgm:prSet/>
      <dgm:spPr/>
      <dgm:t>
        <a:bodyPr/>
        <a:lstStyle/>
        <a:p>
          <a:r>
            <a:rPr lang="tr-TR" dirty="0"/>
            <a:t>Hedef kitlenin ilgi, ihtiyaç ve beklentisi</a:t>
          </a:r>
          <a:endParaRPr lang="en-US" dirty="0"/>
        </a:p>
      </dgm:t>
    </dgm:pt>
    <dgm:pt modelId="{17C8E3BF-5AC2-42E6-8330-AE9563C890A2}" type="parTrans" cxnId="{5182B017-9352-451C-8FE2-2BB15B3B3382}">
      <dgm:prSet/>
      <dgm:spPr/>
      <dgm:t>
        <a:bodyPr/>
        <a:lstStyle/>
        <a:p>
          <a:endParaRPr lang="en-US"/>
        </a:p>
      </dgm:t>
    </dgm:pt>
    <dgm:pt modelId="{18394F07-E642-49BD-98C9-EF99341FC9A7}" type="sibTrans" cxnId="{5182B017-9352-451C-8FE2-2BB15B3B3382}">
      <dgm:prSet/>
      <dgm:spPr/>
      <dgm:t>
        <a:bodyPr/>
        <a:lstStyle/>
        <a:p>
          <a:endParaRPr lang="en-US"/>
        </a:p>
      </dgm:t>
    </dgm:pt>
    <dgm:pt modelId="{BDEF5704-BE82-480E-BEE0-145BE09E5BA0}">
      <dgm:prSet/>
      <dgm:spPr/>
      <dgm:t>
        <a:bodyPr/>
        <a:lstStyle/>
        <a:p>
          <a:r>
            <a:rPr lang="tr-TR" dirty="0"/>
            <a:t>Öğrenci Profili</a:t>
          </a:r>
          <a:endParaRPr lang="en-US" dirty="0"/>
        </a:p>
      </dgm:t>
    </dgm:pt>
    <dgm:pt modelId="{48CE2C28-7F25-409F-B784-7EB97BDEA433}" type="parTrans" cxnId="{882BC4E8-FEFB-45A4-A0DB-B30BE41FC001}">
      <dgm:prSet/>
      <dgm:spPr/>
      <dgm:t>
        <a:bodyPr/>
        <a:lstStyle/>
        <a:p>
          <a:endParaRPr lang="en-US"/>
        </a:p>
      </dgm:t>
    </dgm:pt>
    <dgm:pt modelId="{07BD51CC-E010-40B2-A4AF-5DBAE5FC08C4}" type="sibTrans" cxnId="{882BC4E8-FEFB-45A4-A0DB-B30BE41FC001}">
      <dgm:prSet/>
      <dgm:spPr/>
      <dgm:t>
        <a:bodyPr/>
        <a:lstStyle/>
        <a:p>
          <a:endParaRPr lang="en-US"/>
        </a:p>
      </dgm:t>
    </dgm:pt>
    <dgm:pt modelId="{DFA983E0-861A-48DE-9A5A-4FFAF670EF2A}">
      <dgm:prSet/>
      <dgm:spPr/>
      <dgm:t>
        <a:bodyPr/>
        <a:lstStyle/>
        <a:p>
          <a:r>
            <a:rPr lang="tr-TR" dirty="0"/>
            <a:t>Öğrenme ortamı</a:t>
          </a:r>
          <a:endParaRPr lang="en-US" dirty="0"/>
        </a:p>
      </dgm:t>
    </dgm:pt>
    <dgm:pt modelId="{9BC876A3-2011-49A6-91AC-10A2F63C5778}" type="parTrans" cxnId="{BF3531DF-5F51-4E6E-9024-E0D74D2C4FA8}">
      <dgm:prSet/>
      <dgm:spPr/>
      <dgm:t>
        <a:bodyPr/>
        <a:lstStyle/>
        <a:p>
          <a:endParaRPr lang="en-US"/>
        </a:p>
      </dgm:t>
    </dgm:pt>
    <dgm:pt modelId="{8565E1F1-140A-4F90-8FE6-72474CE0E2ED}" type="sibTrans" cxnId="{BF3531DF-5F51-4E6E-9024-E0D74D2C4FA8}">
      <dgm:prSet/>
      <dgm:spPr/>
      <dgm:t>
        <a:bodyPr/>
        <a:lstStyle/>
        <a:p>
          <a:endParaRPr lang="en-US"/>
        </a:p>
      </dgm:t>
    </dgm:pt>
    <dgm:pt modelId="{8844E450-70C9-4B5A-8F4C-13A3AC715C44}">
      <dgm:prSet/>
      <dgm:spPr/>
      <dgm:t>
        <a:bodyPr/>
        <a:lstStyle/>
        <a:p>
          <a:r>
            <a:rPr lang="tr-TR" dirty="0"/>
            <a:t>Öğrenme-öğretme süreci</a:t>
          </a:r>
          <a:endParaRPr lang="en-US" dirty="0"/>
        </a:p>
      </dgm:t>
    </dgm:pt>
    <dgm:pt modelId="{E47E3962-A74C-4BDE-959C-FFD3BB194400}" type="parTrans" cxnId="{A097A3A3-A3B5-4A12-A087-134C27F6307C}">
      <dgm:prSet/>
      <dgm:spPr/>
      <dgm:t>
        <a:bodyPr/>
        <a:lstStyle/>
        <a:p>
          <a:endParaRPr lang="en-US"/>
        </a:p>
      </dgm:t>
    </dgm:pt>
    <dgm:pt modelId="{B44D1097-308B-4B15-B54F-490ED6D300DB}" type="sibTrans" cxnId="{A097A3A3-A3B5-4A12-A087-134C27F6307C}">
      <dgm:prSet/>
      <dgm:spPr/>
      <dgm:t>
        <a:bodyPr/>
        <a:lstStyle/>
        <a:p>
          <a:endParaRPr lang="en-US"/>
        </a:p>
      </dgm:t>
    </dgm:pt>
    <dgm:pt modelId="{723C6D16-4221-4AF7-B967-161747D4CA68}">
      <dgm:prSet/>
      <dgm:spPr/>
      <dgm:t>
        <a:bodyPr/>
        <a:lstStyle/>
        <a:p>
          <a:r>
            <a:rPr lang="tr-TR" dirty="0"/>
            <a:t>Öğretim stratejileri</a:t>
          </a:r>
          <a:endParaRPr lang="en-US" dirty="0"/>
        </a:p>
      </dgm:t>
    </dgm:pt>
    <dgm:pt modelId="{86E72896-F496-44CE-944E-9933401B3586}" type="parTrans" cxnId="{1DAF2865-7412-4005-84FF-5E31F61C86A7}">
      <dgm:prSet/>
      <dgm:spPr/>
      <dgm:t>
        <a:bodyPr/>
        <a:lstStyle/>
        <a:p>
          <a:endParaRPr lang="en-US"/>
        </a:p>
      </dgm:t>
    </dgm:pt>
    <dgm:pt modelId="{A4D14E1A-0DA6-49B7-9342-27905B6B323B}" type="sibTrans" cxnId="{1DAF2865-7412-4005-84FF-5E31F61C86A7}">
      <dgm:prSet/>
      <dgm:spPr/>
      <dgm:t>
        <a:bodyPr/>
        <a:lstStyle/>
        <a:p>
          <a:endParaRPr lang="en-US"/>
        </a:p>
      </dgm:t>
    </dgm:pt>
    <dgm:pt modelId="{EC737779-74F0-4307-9041-DEA4DB365266}">
      <dgm:prSet/>
      <dgm:spPr/>
      <dgm:t>
        <a:bodyPr/>
        <a:lstStyle/>
        <a:p>
          <a:r>
            <a:rPr lang="tr-TR" dirty="0"/>
            <a:t>Yaygın din eğitiminin yapısı</a:t>
          </a:r>
          <a:endParaRPr lang="en-US" dirty="0"/>
        </a:p>
      </dgm:t>
    </dgm:pt>
    <dgm:pt modelId="{6747C4C0-3BFC-4AFF-907E-77A2D68B8C93}" type="parTrans" cxnId="{53C53304-ACAC-48B8-8C1A-8CDEBDBCCFEB}">
      <dgm:prSet/>
      <dgm:spPr/>
      <dgm:t>
        <a:bodyPr/>
        <a:lstStyle/>
        <a:p>
          <a:endParaRPr lang="en-US"/>
        </a:p>
      </dgm:t>
    </dgm:pt>
    <dgm:pt modelId="{D3321E58-1628-4DB3-8F00-F04CBDE4F9C1}" type="sibTrans" cxnId="{53C53304-ACAC-48B8-8C1A-8CDEBDBCCFEB}">
      <dgm:prSet/>
      <dgm:spPr/>
      <dgm:t>
        <a:bodyPr/>
        <a:lstStyle/>
        <a:p>
          <a:endParaRPr lang="en-US"/>
        </a:p>
      </dgm:t>
    </dgm:pt>
    <dgm:pt modelId="{13BF5799-9E55-463A-9173-812ACCBCBB19}">
      <dgm:prSet/>
      <dgm:spPr/>
      <dgm:t>
        <a:bodyPr/>
        <a:lstStyle/>
        <a:p>
          <a:r>
            <a:rPr lang="tr-TR" dirty="0"/>
            <a:t>Değişen sosyo-kültürel şartlar</a:t>
          </a:r>
          <a:endParaRPr lang="en-US" dirty="0"/>
        </a:p>
      </dgm:t>
    </dgm:pt>
    <dgm:pt modelId="{16A09ECD-4CA1-4E41-8D77-C9F44687E585}" type="parTrans" cxnId="{DB079CD1-68A3-45AE-8854-3B3863F6D90E}">
      <dgm:prSet/>
      <dgm:spPr/>
      <dgm:t>
        <a:bodyPr/>
        <a:lstStyle/>
        <a:p>
          <a:endParaRPr lang="en-US"/>
        </a:p>
      </dgm:t>
    </dgm:pt>
    <dgm:pt modelId="{3820367D-1000-4B42-B039-5E41051619BD}" type="sibTrans" cxnId="{DB079CD1-68A3-45AE-8854-3B3863F6D90E}">
      <dgm:prSet/>
      <dgm:spPr/>
      <dgm:t>
        <a:bodyPr/>
        <a:lstStyle/>
        <a:p>
          <a:endParaRPr lang="en-US"/>
        </a:p>
      </dgm:t>
    </dgm:pt>
    <dgm:pt modelId="{B8FD0B51-F3E8-BB47-8C8E-289B2E1DFE72}" type="pres">
      <dgm:prSet presAssocID="{2B2737DC-1A53-4C9D-A7CF-E521417D8EE3}" presName="linear" presStyleCnt="0">
        <dgm:presLayoutVars>
          <dgm:animLvl val="lvl"/>
          <dgm:resizeHandles val="exact"/>
        </dgm:presLayoutVars>
      </dgm:prSet>
      <dgm:spPr/>
    </dgm:pt>
    <dgm:pt modelId="{6CDDB348-34AB-7541-A77A-E20FE1350CFD}" type="pres">
      <dgm:prSet presAssocID="{44CCFBEF-2B22-45B7-926F-FE3BF7390A0A}" presName="parentText" presStyleLbl="node1" presStyleIdx="0" presStyleCnt="8">
        <dgm:presLayoutVars>
          <dgm:chMax val="0"/>
          <dgm:bulletEnabled val="1"/>
        </dgm:presLayoutVars>
      </dgm:prSet>
      <dgm:spPr/>
    </dgm:pt>
    <dgm:pt modelId="{D76E0ADA-9669-1F47-AF5F-35A49F274A9C}" type="pres">
      <dgm:prSet presAssocID="{030919F0-8997-44A3-A332-108C1372F212}" presName="spacer" presStyleCnt="0"/>
      <dgm:spPr/>
    </dgm:pt>
    <dgm:pt modelId="{FA980E2D-7923-CE4C-B9E2-C457C5F8AD6D}" type="pres">
      <dgm:prSet presAssocID="{EA81A8E1-2FF0-46B7-B353-2FC46BF5DE2F}" presName="parentText" presStyleLbl="node1" presStyleIdx="1" presStyleCnt="8">
        <dgm:presLayoutVars>
          <dgm:chMax val="0"/>
          <dgm:bulletEnabled val="1"/>
        </dgm:presLayoutVars>
      </dgm:prSet>
      <dgm:spPr/>
    </dgm:pt>
    <dgm:pt modelId="{D9E4F8E9-FC04-D64F-81CE-E2D470ECC5CE}" type="pres">
      <dgm:prSet presAssocID="{18394F07-E642-49BD-98C9-EF99341FC9A7}" presName="spacer" presStyleCnt="0"/>
      <dgm:spPr/>
    </dgm:pt>
    <dgm:pt modelId="{002C5114-9123-9746-9001-716ABF43951D}" type="pres">
      <dgm:prSet presAssocID="{BDEF5704-BE82-480E-BEE0-145BE09E5BA0}" presName="parentText" presStyleLbl="node1" presStyleIdx="2" presStyleCnt="8">
        <dgm:presLayoutVars>
          <dgm:chMax val="0"/>
          <dgm:bulletEnabled val="1"/>
        </dgm:presLayoutVars>
      </dgm:prSet>
      <dgm:spPr/>
    </dgm:pt>
    <dgm:pt modelId="{3356172F-A0A7-1D4D-AA32-91860358367B}" type="pres">
      <dgm:prSet presAssocID="{07BD51CC-E010-40B2-A4AF-5DBAE5FC08C4}" presName="spacer" presStyleCnt="0"/>
      <dgm:spPr/>
    </dgm:pt>
    <dgm:pt modelId="{CF940B54-4CE7-E84A-977B-6C3194415C56}" type="pres">
      <dgm:prSet presAssocID="{DFA983E0-861A-48DE-9A5A-4FFAF670EF2A}" presName="parentText" presStyleLbl="node1" presStyleIdx="3" presStyleCnt="8">
        <dgm:presLayoutVars>
          <dgm:chMax val="0"/>
          <dgm:bulletEnabled val="1"/>
        </dgm:presLayoutVars>
      </dgm:prSet>
      <dgm:spPr/>
    </dgm:pt>
    <dgm:pt modelId="{46C32996-F149-D94F-94DC-F3829741DED8}" type="pres">
      <dgm:prSet presAssocID="{8565E1F1-140A-4F90-8FE6-72474CE0E2ED}" presName="spacer" presStyleCnt="0"/>
      <dgm:spPr/>
    </dgm:pt>
    <dgm:pt modelId="{CD42C1EE-A722-A343-9E33-08ECFBB601A3}" type="pres">
      <dgm:prSet presAssocID="{8844E450-70C9-4B5A-8F4C-13A3AC715C44}" presName="parentText" presStyleLbl="node1" presStyleIdx="4" presStyleCnt="8">
        <dgm:presLayoutVars>
          <dgm:chMax val="0"/>
          <dgm:bulletEnabled val="1"/>
        </dgm:presLayoutVars>
      </dgm:prSet>
      <dgm:spPr/>
    </dgm:pt>
    <dgm:pt modelId="{80B6D2EA-0730-0541-AD0C-1FE438CD9E3B}" type="pres">
      <dgm:prSet presAssocID="{B44D1097-308B-4B15-B54F-490ED6D300DB}" presName="spacer" presStyleCnt="0"/>
      <dgm:spPr/>
    </dgm:pt>
    <dgm:pt modelId="{FEDEEF79-2B40-A64F-A0CF-41EF3263E673}" type="pres">
      <dgm:prSet presAssocID="{723C6D16-4221-4AF7-B967-161747D4CA68}" presName="parentText" presStyleLbl="node1" presStyleIdx="5" presStyleCnt="8">
        <dgm:presLayoutVars>
          <dgm:chMax val="0"/>
          <dgm:bulletEnabled val="1"/>
        </dgm:presLayoutVars>
      </dgm:prSet>
      <dgm:spPr/>
    </dgm:pt>
    <dgm:pt modelId="{218D3C5C-4925-2B44-89E3-0D5ABDA33D35}" type="pres">
      <dgm:prSet presAssocID="{A4D14E1A-0DA6-49B7-9342-27905B6B323B}" presName="spacer" presStyleCnt="0"/>
      <dgm:spPr/>
    </dgm:pt>
    <dgm:pt modelId="{E79B0576-A7B0-0D40-9DB1-934AEE96C649}" type="pres">
      <dgm:prSet presAssocID="{EC737779-74F0-4307-9041-DEA4DB365266}" presName="parentText" presStyleLbl="node1" presStyleIdx="6" presStyleCnt="8">
        <dgm:presLayoutVars>
          <dgm:chMax val="0"/>
          <dgm:bulletEnabled val="1"/>
        </dgm:presLayoutVars>
      </dgm:prSet>
      <dgm:spPr/>
    </dgm:pt>
    <dgm:pt modelId="{FFCDD67D-9FB0-8249-BDA3-FE8B57D4C415}" type="pres">
      <dgm:prSet presAssocID="{D3321E58-1628-4DB3-8F00-F04CBDE4F9C1}" presName="spacer" presStyleCnt="0"/>
      <dgm:spPr/>
    </dgm:pt>
    <dgm:pt modelId="{6B19F54D-09CD-9847-BF42-8756096729A0}" type="pres">
      <dgm:prSet presAssocID="{13BF5799-9E55-463A-9173-812ACCBCBB19}" presName="parentText" presStyleLbl="node1" presStyleIdx="7" presStyleCnt="8">
        <dgm:presLayoutVars>
          <dgm:chMax val="0"/>
          <dgm:bulletEnabled val="1"/>
        </dgm:presLayoutVars>
      </dgm:prSet>
      <dgm:spPr/>
    </dgm:pt>
  </dgm:ptLst>
  <dgm:cxnLst>
    <dgm:cxn modelId="{53C53304-ACAC-48B8-8C1A-8CDEBDBCCFEB}" srcId="{2B2737DC-1A53-4C9D-A7CF-E521417D8EE3}" destId="{EC737779-74F0-4307-9041-DEA4DB365266}" srcOrd="6" destOrd="0" parTransId="{6747C4C0-3BFC-4AFF-907E-77A2D68B8C93}" sibTransId="{D3321E58-1628-4DB3-8F00-F04CBDE4F9C1}"/>
    <dgm:cxn modelId="{35AA1B12-A8DA-6A48-89E1-FEE700AED390}" type="presOf" srcId="{BDEF5704-BE82-480E-BEE0-145BE09E5BA0}" destId="{002C5114-9123-9746-9001-716ABF43951D}" srcOrd="0" destOrd="0" presId="urn:microsoft.com/office/officeart/2005/8/layout/vList2"/>
    <dgm:cxn modelId="{403DE414-0C75-47EA-A53B-391C149F17B2}" srcId="{2B2737DC-1A53-4C9D-A7CF-E521417D8EE3}" destId="{44CCFBEF-2B22-45B7-926F-FE3BF7390A0A}" srcOrd="0" destOrd="0" parTransId="{B391F65C-DFD3-4E7D-9803-D1A9970C4ED8}" sibTransId="{030919F0-8997-44A3-A332-108C1372F212}"/>
    <dgm:cxn modelId="{5182B017-9352-451C-8FE2-2BB15B3B3382}" srcId="{2B2737DC-1A53-4C9D-A7CF-E521417D8EE3}" destId="{EA81A8E1-2FF0-46B7-B353-2FC46BF5DE2F}" srcOrd="1" destOrd="0" parTransId="{17C8E3BF-5AC2-42E6-8330-AE9563C890A2}" sibTransId="{18394F07-E642-49BD-98C9-EF99341FC9A7}"/>
    <dgm:cxn modelId="{916FE125-A192-624C-BDB7-76A32D1DD234}" type="presOf" srcId="{8844E450-70C9-4B5A-8F4C-13A3AC715C44}" destId="{CD42C1EE-A722-A343-9E33-08ECFBB601A3}" srcOrd="0" destOrd="0" presId="urn:microsoft.com/office/officeart/2005/8/layout/vList2"/>
    <dgm:cxn modelId="{E1802B56-26C1-F442-8595-533385A28C26}" type="presOf" srcId="{DFA983E0-861A-48DE-9A5A-4FFAF670EF2A}" destId="{CF940B54-4CE7-E84A-977B-6C3194415C56}" srcOrd="0" destOrd="0" presId="urn:microsoft.com/office/officeart/2005/8/layout/vList2"/>
    <dgm:cxn modelId="{1DAF2865-7412-4005-84FF-5E31F61C86A7}" srcId="{2B2737DC-1A53-4C9D-A7CF-E521417D8EE3}" destId="{723C6D16-4221-4AF7-B967-161747D4CA68}" srcOrd="5" destOrd="0" parTransId="{86E72896-F496-44CE-944E-9933401B3586}" sibTransId="{A4D14E1A-0DA6-49B7-9342-27905B6B323B}"/>
    <dgm:cxn modelId="{DA838A79-1AA8-194D-95C3-648A5150EC67}" type="presOf" srcId="{2B2737DC-1A53-4C9D-A7CF-E521417D8EE3}" destId="{B8FD0B51-F3E8-BB47-8C8E-289B2E1DFE72}" srcOrd="0" destOrd="0" presId="urn:microsoft.com/office/officeart/2005/8/layout/vList2"/>
    <dgm:cxn modelId="{72723E7C-0499-3647-9550-2F615A802A13}" type="presOf" srcId="{44CCFBEF-2B22-45B7-926F-FE3BF7390A0A}" destId="{6CDDB348-34AB-7541-A77A-E20FE1350CFD}" srcOrd="0" destOrd="0" presId="urn:microsoft.com/office/officeart/2005/8/layout/vList2"/>
    <dgm:cxn modelId="{DC699A94-0070-F94E-BB0E-E5647A040BA2}" type="presOf" srcId="{723C6D16-4221-4AF7-B967-161747D4CA68}" destId="{FEDEEF79-2B40-A64F-A0CF-41EF3263E673}" srcOrd="0" destOrd="0" presId="urn:microsoft.com/office/officeart/2005/8/layout/vList2"/>
    <dgm:cxn modelId="{20170F96-453C-B148-94A5-336F3899FC80}" type="presOf" srcId="{EC737779-74F0-4307-9041-DEA4DB365266}" destId="{E79B0576-A7B0-0D40-9DB1-934AEE96C649}" srcOrd="0" destOrd="0" presId="urn:microsoft.com/office/officeart/2005/8/layout/vList2"/>
    <dgm:cxn modelId="{A097A3A3-A3B5-4A12-A087-134C27F6307C}" srcId="{2B2737DC-1A53-4C9D-A7CF-E521417D8EE3}" destId="{8844E450-70C9-4B5A-8F4C-13A3AC715C44}" srcOrd="4" destOrd="0" parTransId="{E47E3962-A74C-4BDE-959C-FFD3BB194400}" sibTransId="{B44D1097-308B-4B15-B54F-490ED6D300DB}"/>
    <dgm:cxn modelId="{1A24E2B1-95AD-CF4D-AD19-B1EA4F913D63}" type="presOf" srcId="{13BF5799-9E55-463A-9173-812ACCBCBB19}" destId="{6B19F54D-09CD-9847-BF42-8756096729A0}" srcOrd="0" destOrd="0" presId="urn:microsoft.com/office/officeart/2005/8/layout/vList2"/>
    <dgm:cxn modelId="{DB079CD1-68A3-45AE-8854-3B3863F6D90E}" srcId="{2B2737DC-1A53-4C9D-A7CF-E521417D8EE3}" destId="{13BF5799-9E55-463A-9173-812ACCBCBB19}" srcOrd="7" destOrd="0" parTransId="{16A09ECD-4CA1-4E41-8D77-C9F44687E585}" sibTransId="{3820367D-1000-4B42-B039-5E41051619BD}"/>
    <dgm:cxn modelId="{BF3531DF-5F51-4E6E-9024-E0D74D2C4FA8}" srcId="{2B2737DC-1A53-4C9D-A7CF-E521417D8EE3}" destId="{DFA983E0-861A-48DE-9A5A-4FFAF670EF2A}" srcOrd="3" destOrd="0" parTransId="{9BC876A3-2011-49A6-91AC-10A2F63C5778}" sibTransId="{8565E1F1-140A-4F90-8FE6-72474CE0E2ED}"/>
    <dgm:cxn modelId="{882BC4E8-FEFB-45A4-A0DB-B30BE41FC001}" srcId="{2B2737DC-1A53-4C9D-A7CF-E521417D8EE3}" destId="{BDEF5704-BE82-480E-BEE0-145BE09E5BA0}" srcOrd="2" destOrd="0" parTransId="{48CE2C28-7F25-409F-B784-7EB97BDEA433}" sibTransId="{07BD51CC-E010-40B2-A4AF-5DBAE5FC08C4}"/>
    <dgm:cxn modelId="{EB9101FB-3CD7-B84B-B072-6581BD94AD16}" type="presOf" srcId="{EA81A8E1-2FF0-46B7-B353-2FC46BF5DE2F}" destId="{FA980E2D-7923-CE4C-B9E2-C457C5F8AD6D}" srcOrd="0" destOrd="0" presId="urn:microsoft.com/office/officeart/2005/8/layout/vList2"/>
    <dgm:cxn modelId="{730BC4F7-5C34-FD4C-833D-93935B7CCB30}" type="presParOf" srcId="{B8FD0B51-F3E8-BB47-8C8E-289B2E1DFE72}" destId="{6CDDB348-34AB-7541-A77A-E20FE1350CFD}" srcOrd="0" destOrd="0" presId="urn:microsoft.com/office/officeart/2005/8/layout/vList2"/>
    <dgm:cxn modelId="{B423EF62-B77A-874C-A87B-7B30C1B10908}" type="presParOf" srcId="{B8FD0B51-F3E8-BB47-8C8E-289B2E1DFE72}" destId="{D76E0ADA-9669-1F47-AF5F-35A49F274A9C}" srcOrd="1" destOrd="0" presId="urn:microsoft.com/office/officeart/2005/8/layout/vList2"/>
    <dgm:cxn modelId="{CFA75F19-0EA8-7D40-9608-F1065C4C365B}" type="presParOf" srcId="{B8FD0B51-F3E8-BB47-8C8E-289B2E1DFE72}" destId="{FA980E2D-7923-CE4C-B9E2-C457C5F8AD6D}" srcOrd="2" destOrd="0" presId="urn:microsoft.com/office/officeart/2005/8/layout/vList2"/>
    <dgm:cxn modelId="{34884472-2D95-CD4C-B6AF-F81CFCAAD965}" type="presParOf" srcId="{B8FD0B51-F3E8-BB47-8C8E-289B2E1DFE72}" destId="{D9E4F8E9-FC04-D64F-81CE-E2D470ECC5CE}" srcOrd="3" destOrd="0" presId="urn:microsoft.com/office/officeart/2005/8/layout/vList2"/>
    <dgm:cxn modelId="{5B2563AA-DD88-F14B-80E1-60B9417A0D3C}" type="presParOf" srcId="{B8FD0B51-F3E8-BB47-8C8E-289B2E1DFE72}" destId="{002C5114-9123-9746-9001-716ABF43951D}" srcOrd="4" destOrd="0" presId="urn:microsoft.com/office/officeart/2005/8/layout/vList2"/>
    <dgm:cxn modelId="{974E9A5D-3821-7D4F-93A6-BE6B3D3A2AA3}" type="presParOf" srcId="{B8FD0B51-F3E8-BB47-8C8E-289B2E1DFE72}" destId="{3356172F-A0A7-1D4D-AA32-91860358367B}" srcOrd="5" destOrd="0" presId="urn:microsoft.com/office/officeart/2005/8/layout/vList2"/>
    <dgm:cxn modelId="{09E37D2D-F5DF-9741-8BC7-3607E819FA4C}" type="presParOf" srcId="{B8FD0B51-F3E8-BB47-8C8E-289B2E1DFE72}" destId="{CF940B54-4CE7-E84A-977B-6C3194415C56}" srcOrd="6" destOrd="0" presId="urn:microsoft.com/office/officeart/2005/8/layout/vList2"/>
    <dgm:cxn modelId="{05BEA266-6FA9-1A44-AB96-6B6F5BEEFD1F}" type="presParOf" srcId="{B8FD0B51-F3E8-BB47-8C8E-289B2E1DFE72}" destId="{46C32996-F149-D94F-94DC-F3829741DED8}" srcOrd="7" destOrd="0" presId="urn:microsoft.com/office/officeart/2005/8/layout/vList2"/>
    <dgm:cxn modelId="{73FBDFE1-6301-EE4F-A8DD-E64D8AC46D68}" type="presParOf" srcId="{B8FD0B51-F3E8-BB47-8C8E-289B2E1DFE72}" destId="{CD42C1EE-A722-A343-9E33-08ECFBB601A3}" srcOrd="8" destOrd="0" presId="urn:microsoft.com/office/officeart/2005/8/layout/vList2"/>
    <dgm:cxn modelId="{FA74856F-49C9-114F-9582-8861C22B9CBD}" type="presParOf" srcId="{B8FD0B51-F3E8-BB47-8C8E-289B2E1DFE72}" destId="{80B6D2EA-0730-0541-AD0C-1FE438CD9E3B}" srcOrd="9" destOrd="0" presId="urn:microsoft.com/office/officeart/2005/8/layout/vList2"/>
    <dgm:cxn modelId="{B8041F85-B79D-C84F-9690-B9E8CC948014}" type="presParOf" srcId="{B8FD0B51-F3E8-BB47-8C8E-289B2E1DFE72}" destId="{FEDEEF79-2B40-A64F-A0CF-41EF3263E673}" srcOrd="10" destOrd="0" presId="urn:microsoft.com/office/officeart/2005/8/layout/vList2"/>
    <dgm:cxn modelId="{0F579E92-D4FD-EF43-9CF3-3298D921252D}" type="presParOf" srcId="{B8FD0B51-F3E8-BB47-8C8E-289B2E1DFE72}" destId="{218D3C5C-4925-2B44-89E3-0D5ABDA33D35}" srcOrd="11" destOrd="0" presId="urn:microsoft.com/office/officeart/2005/8/layout/vList2"/>
    <dgm:cxn modelId="{D5E29EDB-4848-F647-94A3-D0FEB5AF746D}" type="presParOf" srcId="{B8FD0B51-F3E8-BB47-8C8E-289B2E1DFE72}" destId="{E79B0576-A7B0-0D40-9DB1-934AEE96C649}" srcOrd="12" destOrd="0" presId="urn:microsoft.com/office/officeart/2005/8/layout/vList2"/>
    <dgm:cxn modelId="{CA87A72E-C991-094D-B916-B73656DABF83}" type="presParOf" srcId="{B8FD0B51-F3E8-BB47-8C8E-289B2E1DFE72}" destId="{FFCDD67D-9FB0-8249-BDA3-FE8B57D4C415}" srcOrd="13" destOrd="0" presId="urn:microsoft.com/office/officeart/2005/8/layout/vList2"/>
    <dgm:cxn modelId="{A6A835EF-B881-6D49-A389-1D3D9A38167C}" type="presParOf" srcId="{B8FD0B51-F3E8-BB47-8C8E-289B2E1DFE72}" destId="{6B19F54D-09CD-9847-BF42-8756096729A0}"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216BDBA-20C4-49F3-BD36-3B21A4B44F9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92E2BB2-1A2E-4F6D-8144-CDB02C257E8F}">
      <dgm:prSet/>
      <dgm:spPr/>
      <dgm:t>
        <a:bodyPr/>
        <a:lstStyle/>
        <a:p>
          <a:r>
            <a:rPr lang="tr-TR" dirty="0"/>
            <a:t>Yaz Kur’an kurslarında yaşanan en temel sorun hedef kitlenin çeşitliliğidir.</a:t>
          </a:r>
          <a:endParaRPr lang="en-US" dirty="0"/>
        </a:p>
      </dgm:t>
    </dgm:pt>
    <dgm:pt modelId="{99CCABA0-D8CA-4863-ADC8-741B6A8CD53C}" type="parTrans" cxnId="{F6E2CB9D-B4B9-4243-A23C-F8C8A412E3FF}">
      <dgm:prSet/>
      <dgm:spPr/>
      <dgm:t>
        <a:bodyPr/>
        <a:lstStyle/>
        <a:p>
          <a:endParaRPr lang="en-US"/>
        </a:p>
      </dgm:t>
    </dgm:pt>
    <dgm:pt modelId="{298A498D-5E05-4961-9FB8-D4A98EF2A750}" type="sibTrans" cxnId="{F6E2CB9D-B4B9-4243-A23C-F8C8A412E3FF}">
      <dgm:prSet/>
      <dgm:spPr/>
      <dgm:t>
        <a:bodyPr/>
        <a:lstStyle/>
        <a:p>
          <a:endParaRPr lang="en-US"/>
        </a:p>
      </dgm:t>
    </dgm:pt>
    <dgm:pt modelId="{9356164B-DEB1-4BA7-B20D-3C6CFC5B986F}">
      <dgm:prSet/>
      <dgm:spPr/>
      <dgm:t>
        <a:bodyPr/>
        <a:lstStyle/>
        <a:p>
          <a:r>
            <a:rPr lang="tr-TR" dirty="0"/>
            <a:t>Öğrenci yaşları hotorejenlerdir: 6-14</a:t>
          </a:r>
          <a:endParaRPr lang="en-US" dirty="0"/>
        </a:p>
      </dgm:t>
    </dgm:pt>
    <dgm:pt modelId="{537AC3E3-5FD4-47FB-A971-ED252B6C6C0A}" type="parTrans" cxnId="{4A2B2107-5718-434D-A2BE-8BA00A7D0952}">
      <dgm:prSet/>
      <dgm:spPr/>
      <dgm:t>
        <a:bodyPr/>
        <a:lstStyle/>
        <a:p>
          <a:endParaRPr lang="en-US"/>
        </a:p>
      </dgm:t>
    </dgm:pt>
    <dgm:pt modelId="{B4F8E239-CFE6-4322-9172-82324DFCE0D5}" type="sibTrans" cxnId="{4A2B2107-5718-434D-A2BE-8BA00A7D0952}">
      <dgm:prSet/>
      <dgm:spPr/>
      <dgm:t>
        <a:bodyPr/>
        <a:lstStyle/>
        <a:p>
          <a:endParaRPr lang="en-US"/>
        </a:p>
      </dgm:t>
    </dgm:pt>
    <dgm:pt modelId="{5D2AE034-502B-46B3-860C-F79A016A471B}">
      <dgm:prSet/>
      <dgm:spPr/>
      <dgm:t>
        <a:bodyPr/>
        <a:lstStyle/>
        <a:p>
          <a:r>
            <a:rPr lang="tr-TR" dirty="0"/>
            <a:t>Bu dönemin çocukları örgün eğitimin bir parçasıdır. Yaygın din eğitimi yapsak da öğrenme-öğretme süreci örgün eğitime en yakın şekilde kurgulanmalıdır.</a:t>
          </a:r>
          <a:endParaRPr lang="en-US" dirty="0"/>
        </a:p>
      </dgm:t>
    </dgm:pt>
    <dgm:pt modelId="{01D9550B-6984-4904-917D-3B635AC08113}" type="parTrans" cxnId="{B978212F-A26C-43AA-8BDD-0BF33821B442}">
      <dgm:prSet/>
      <dgm:spPr/>
      <dgm:t>
        <a:bodyPr/>
        <a:lstStyle/>
        <a:p>
          <a:endParaRPr lang="en-US"/>
        </a:p>
      </dgm:t>
    </dgm:pt>
    <dgm:pt modelId="{8F7ADA93-8955-4ECA-A4D8-038516543FB6}" type="sibTrans" cxnId="{B978212F-A26C-43AA-8BDD-0BF33821B442}">
      <dgm:prSet/>
      <dgm:spPr/>
      <dgm:t>
        <a:bodyPr/>
        <a:lstStyle/>
        <a:p>
          <a:endParaRPr lang="en-US"/>
        </a:p>
      </dgm:t>
    </dgm:pt>
    <dgm:pt modelId="{01FFCC1F-53B1-4B76-827E-FBB69E338E59}">
      <dgm:prSet/>
      <dgm:spPr/>
      <dgm:t>
        <a:bodyPr/>
        <a:lstStyle/>
        <a:p>
          <a:r>
            <a:rPr lang="tr-TR" dirty="0"/>
            <a:t>Öğrencilerin katılımı, örgün eğitimdeki gibi tam katılımlı olmayabilir. Öğrenci motivasyonunun yüksek tutulması, başarı hazzının tattırılması ve sosyal aktivitelerin yapılması katılım sorununu çözmede rol oynayabilir.</a:t>
          </a:r>
          <a:endParaRPr lang="en-US" dirty="0"/>
        </a:p>
      </dgm:t>
    </dgm:pt>
    <dgm:pt modelId="{89BC88C0-CDA1-4225-9677-EBCF3E7887FA}" type="parTrans" cxnId="{2FF7D216-3181-4BC4-851E-AE5F673BDCE3}">
      <dgm:prSet/>
      <dgm:spPr/>
      <dgm:t>
        <a:bodyPr/>
        <a:lstStyle/>
        <a:p>
          <a:endParaRPr lang="en-US"/>
        </a:p>
      </dgm:t>
    </dgm:pt>
    <dgm:pt modelId="{B26015FF-CFBC-4968-8DDC-EB95D6D3CFA5}" type="sibTrans" cxnId="{2FF7D216-3181-4BC4-851E-AE5F673BDCE3}">
      <dgm:prSet/>
      <dgm:spPr/>
      <dgm:t>
        <a:bodyPr/>
        <a:lstStyle/>
        <a:p>
          <a:endParaRPr lang="en-US"/>
        </a:p>
      </dgm:t>
    </dgm:pt>
    <dgm:pt modelId="{79B0BABE-BB62-2D49-B8F8-A071AB3A43C4}" type="pres">
      <dgm:prSet presAssocID="{D216BDBA-20C4-49F3-BD36-3B21A4B44F99}" presName="linear" presStyleCnt="0">
        <dgm:presLayoutVars>
          <dgm:animLvl val="lvl"/>
          <dgm:resizeHandles val="exact"/>
        </dgm:presLayoutVars>
      </dgm:prSet>
      <dgm:spPr/>
    </dgm:pt>
    <dgm:pt modelId="{7FE41A15-70B0-214E-BB9B-3D4B71FC566E}" type="pres">
      <dgm:prSet presAssocID="{292E2BB2-1A2E-4F6D-8144-CDB02C257E8F}" presName="parentText" presStyleLbl="node1" presStyleIdx="0" presStyleCnt="4">
        <dgm:presLayoutVars>
          <dgm:chMax val="0"/>
          <dgm:bulletEnabled val="1"/>
        </dgm:presLayoutVars>
      </dgm:prSet>
      <dgm:spPr/>
    </dgm:pt>
    <dgm:pt modelId="{F5C79961-F7CB-994C-BE33-530EDBE23DE4}" type="pres">
      <dgm:prSet presAssocID="{298A498D-5E05-4961-9FB8-D4A98EF2A750}" presName="spacer" presStyleCnt="0"/>
      <dgm:spPr/>
    </dgm:pt>
    <dgm:pt modelId="{09A86E28-024A-9748-8BAB-50286D9C7B2D}" type="pres">
      <dgm:prSet presAssocID="{9356164B-DEB1-4BA7-B20D-3C6CFC5B986F}" presName="parentText" presStyleLbl="node1" presStyleIdx="1" presStyleCnt="4">
        <dgm:presLayoutVars>
          <dgm:chMax val="0"/>
          <dgm:bulletEnabled val="1"/>
        </dgm:presLayoutVars>
      </dgm:prSet>
      <dgm:spPr/>
    </dgm:pt>
    <dgm:pt modelId="{C778B9C3-EF00-324B-9BFC-BBEEE33FB706}" type="pres">
      <dgm:prSet presAssocID="{B4F8E239-CFE6-4322-9172-82324DFCE0D5}" presName="spacer" presStyleCnt="0"/>
      <dgm:spPr/>
    </dgm:pt>
    <dgm:pt modelId="{30BDA7B5-31DB-7642-A4A4-1CB27630A7FB}" type="pres">
      <dgm:prSet presAssocID="{5D2AE034-502B-46B3-860C-F79A016A471B}" presName="parentText" presStyleLbl="node1" presStyleIdx="2" presStyleCnt="4">
        <dgm:presLayoutVars>
          <dgm:chMax val="0"/>
          <dgm:bulletEnabled val="1"/>
        </dgm:presLayoutVars>
      </dgm:prSet>
      <dgm:spPr/>
    </dgm:pt>
    <dgm:pt modelId="{5D5E63B8-74A5-4348-87AB-FD6F37F4504D}" type="pres">
      <dgm:prSet presAssocID="{8F7ADA93-8955-4ECA-A4D8-038516543FB6}" presName="spacer" presStyleCnt="0"/>
      <dgm:spPr/>
    </dgm:pt>
    <dgm:pt modelId="{97C1918B-D914-3649-B009-933F1C9AEDD2}" type="pres">
      <dgm:prSet presAssocID="{01FFCC1F-53B1-4B76-827E-FBB69E338E59}" presName="parentText" presStyleLbl="node1" presStyleIdx="3" presStyleCnt="4">
        <dgm:presLayoutVars>
          <dgm:chMax val="0"/>
          <dgm:bulletEnabled val="1"/>
        </dgm:presLayoutVars>
      </dgm:prSet>
      <dgm:spPr/>
    </dgm:pt>
  </dgm:ptLst>
  <dgm:cxnLst>
    <dgm:cxn modelId="{4A2B2107-5718-434D-A2BE-8BA00A7D0952}" srcId="{D216BDBA-20C4-49F3-BD36-3B21A4B44F99}" destId="{9356164B-DEB1-4BA7-B20D-3C6CFC5B986F}" srcOrd="1" destOrd="0" parTransId="{537AC3E3-5FD4-47FB-A971-ED252B6C6C0A}" sibTransId="{B4F8E239-CFE6-4322-9172-82324DFCE0D5}"/>
    <dgm:cxn modelId="{2FF7D216-3181-4BC4-851E-AE5F673BDCE3}" srcId="{D216BDBA-20C4-49F3-BD36-3B21A4B44F99}" destId="{01FFCC1F-53B1-4B76-827E-FBB69E338E59}" srcOrd="3" destOrd="0" parTransId="{89BC88C0-CDA1-4225-9677-EBCF3E7887FA}" sibTransId="{B26015FF-CFBC-4968-8DDC-EB95D6D3CFA5}"/>
    <dgm:cxn modelId="{4092C91B-A439-7C46-966B-AAE0FDA31307}" type="presOf" srcId="{9356164B-DEB1-4BA7-B20D-3C6CFC5B986F}" destId="{09A86E28-024A-9748-8BAB-50286D9C7B2D}" srcOrd="0" destOrd="0" presId="urn:microsoft.com/office/officeart/2005/8/layout/vList2"/>
    <dgm:cxn modelId="{B978212F-A26C-43AA-8BDD-0BF33821B442}" srcId="{D216BDBA-20C4-49F3-BD36-3B21A4B44F99}" destId="{5D2AE034-502B-46B3-860C-F79A016A471B}" srcOrd="2" destOrd="0" parTransId="{01D9550B-6984-4904-917D-3B635AC08113}" sibTransId="{8F7ADA93-8955-4ECA-A4D8-038516543FB6}"/>
    <dgm:cxn modelId="{5DAC6331-774C-EF40-87D0-02461996CAB7}" type="presOf" srcId="{292E2BB2-1A2E-4F6D-8144-CDB02C257E8F}" destId="{7FE41A15-70B0-214E-BB9B-3D4B71FC566E}" srcOrd="0" destOrd="0" presId="urn:microsoft.com/office/officeart/2005/8/layout/vList2"/>
    <dgm:cxn modelId="{A8AF4A5D-4402-A043-9EE8-025CF2BB8966}" type="presOf" srcId="{D216BDBA-20C4-49F3-BD36-3B21A4B44F99}" destId="{79B0BABE-BB62-2D49-B8F8-A071AB3A43C4}" srcOrd="0" destOrd="0" presId="urn:microsoft.com/office/officeart/2005/8/layout/vList2"/>
    <dgm:cxn modelId="{F6E2CB9D-B4B9-4243-A23C-F8C8A412E3FF}" srcId="{D216BDBA-20C4-49F3-BD36-3B21A4B44F99}" destId="{292E2BB2-1A2E-4F6D-8144-CDB02C257E8F}" srcOrd="0" destOrd="0" parTransId="{99CCABA0-D8CA-4863-ADC8-741B6A8CD53C}" sibTransId="{298A498D-5E05-4961-9FB8-D4A98EF2A750}"/>
    <dgm:cxn modelId="{0DDE95A8-4175-A74D-BFE2-5825EC43F5ED}" type="presOf" srcId="{5D2AE034-502B-46B3-860C-F79A016A471B}" destId="{30BDA7B5-31DB-7642-A4A4-1CB27630A7FB}" srcOrd="0" destOrd="0" presId="urn:microsoft.com/office/officeart/2005/8/layout/vList2"/>
    <dgm:cxn modelId="{567E1ACA-7AAA-AF47-9B28-0A9F00C690A0}" type="presOf" srcId="{01FFCC1F-53B1-4B76-827E-FBB69E338E59}" destId="{97C1918B-D914-3649-B009-933F1C9AEDD2}" srcOrd="0" destOrd="0" presId="urn:microsoft.com/office/officeart/2005/8/layout/vList2"/>
    <dgm:cxn modelId="{00354028-4ACF-8F42-B164-81FD42E28017}" type="presParOf" srcId="{79B0BABE-BB62-2D49-B8F8-A071AB3A43C4}" destId="{7FE41A15-70B0-214E-BB9B-3D4B71FC566E}" srcOrd="0" destOrd="0" presId="urn:microsoft.com/office/officeart/2005/8/layout/vList2"/>
    <dgm:cxn modelId="{FF6B2ECD-9100-E844-9F4E-27ED29670FDF}" type="presParOf" srcId="{79B0BABE-BB62-2D49-B8F8-A071AB3A43C4}" destId="{F5C79961-F7CB-994C-BE33-530EDBE23DE4}" srcOrd="1" destOrd="0" presId="urn:microsoft.com/office/officeart/2005/8/layout/vList2"/>
    <dgm:cxn modelId="{6377B33D-6DF1-954E-994B-97D2C554E3B5}" type="presParOf" srcId="{79B0BABE-BB62-2D49-B8F8-A071AB3A43C4}" destId="{09A86E28-024A-9748-8BAB-50286D9C7B2D}" srcOrd="2" destOrd="0" presId="urn:microsoft.com/office/officeart/2005/8/layout/vList2"/>
    <dgm:cxn modelId="{F124D9DC-0AA3-0F42-B512-3F2167E731C0}" type="presParOf" srcId="{79B0BABE-BB62-2D49-B8F8-A071AB3A43C4}" destId="{C778B9C3-EF00-324B-9BFC-BBEEE33FB706}" srcOrd="3" destOrd="0" presId="urn:microsoft.com/office/officeart/2005/8/layout/vList2"/>
    <dgm:cxn modelId="{FAF91171-908E-FB4A-8FDD-AC726149622E}" type="presParOf" srcId="{79B0BABE-BB62-2D49-B8F8-A071AB3A43C4}" destId="{30BDA7B5-31DB-7642-A4A4-1CB27630A7FB}" srcOrd="4" destOrd="0" presId="urn:microsoft.com/office/officeart/2005/8/layout/vList2"/>
    <dgm:cxn modelId="{C9F14773-D98C-874C-979F-E8DE64DFF585}" type="presParOf" srcId="{79B0BABE-BB62-2D49-B8F8-A071AB3A43C4}" destId="{5D5E63B8-74A5-4348-87AB-FD6F37F4504D}" srcOrd="5" destOrd="0" presId="urn:microsoft.com/office/officeart/2005/8/layout/vList2"/>
    <dgm:cxn modelId="{9E3DAF0B-1A7A-F049-8362-A523B188655C}" type="presParOf" srcId="{79B0BABE-BB62-2D49-B8F8-A071AB3A43C4}" destId="{97C1918B-D914-3649-B009-933F1C9AEDD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1029163-F199-4702-815A-D73CF2AF74F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A80DA785-E866-4C85-BEA2-2AAD41EAC5F7}">
      <dgm:prSet/>
      <dgm:spPr/>
      <dgm:t>
        <a:bodyPr/>
        <a:lstStyle/>
        <a:p>
          <a:r>
            <a:rPr lang="tr-TR" dirty="0"/>
            <a:t>Manevi Gelişim Dönemi (4-6 yaş): </a:t>
          </a:r>
          <a:endParaRPr lang="en-US" dirty="0"/>
        </a:p>
      </dgm:t>
    </dgm:pt>
    <dgm:pt modelId="{E62BEDE0-6A96-4C73-8CEE-83F7326125E3}" type="parTrans" cxnId="{D62BA230-180A-47AA-9C4F-D47A75F4B9A8}">
      <dgm:prSet/>
      <dgm:spPr/>
      <dgm:t>
        <a:bodyPr/>
        <a:lstStyle/>
        <a:p>
          <a:endParaRPr lang="en-US"/>
        </a:p>
      </dgm:t>
    </dgm:pt>
    <dgm:pt modelId="{25B36D88-8B55-43F8-B416-8D4AEAF9E4F8}" type="sibTrans" cxnId="{D62BA230-180A-47AA-9C4F-D47A75F4B9A8}">
      <dgm:prSet/>
      <dgm:spPr/>
      <dgm:t>
        <a:bodyPr/>
        <a:lstStyle/>
        <a:p>
          <a:endParaRPr lang="en-US"/>
        </a:p>
      </dgm:t>
    </dgm:pt>
    <dgm:pt modelId="{AFEAA14A-E1A8-4CFB-9857-9A84A049D564}">
      <dgm:prSet/>
      <dgm:spPr/>
      <dgm:t>
        <a:bodyPr/>
        <a:lstStyle/>
        <a:p>
          <a:r>
            <a:rPr lang="tr-TR" dirty="0"/>
            <a:t>Çocukluk donemi, her bakımdan ebeveyne bağımlılığın yoğun olarak yaşandığı donemdir. </a:t>
          </a:r>
          <a:endParaRPr lang="en-US" dirty="0"/>
        </a:p>
      </dgm:t>
    </dgm:pt>
    <dgm:pt modelId="{93ABC403-5D20-4C91-98F8-52309BB69E7E}" type="parTrans" cxnId="{16D8D444-1422-4B70-9AC4-80D816228CD6}">
      <dgm:prSet/>
      <dgm:spPr/>
      <dgm:t>
        <a:bodyPr/>
        <a:lstStyle/>
        <a:p>
          <a:endParaRPr lang="en-US"/>
        </a:p>
      </dgm:t>
    </dgm:pt>
    <dgm:pt modelId="{C1701CA2-A76A-4E52-8023-E253C8BDDB48}" type="sibTrans" cxnId="{16D8D444-1422-4B70-9AC4-80D816228CD6}">
      <dgm:prSet/>
      <dgm:spPr/>
      <dgm:t>
        <a:bodyPr/>
        <a:lstStyle/>
        <a:p>
          <a:endParaRPr lang="en-US"/>
        </a:p>
      </dgm:t>
    </dgm:pt>
    <dgm:pt modelId="{07465674-4FD6-4673-9855-B47524677C52}">
      <dgm:prSet/>
      <dgm:spPr/>
      <dgm:t>
        <a:bodyPr/>
        <a:lstStyle/>
        <a:p>
          <a:r>
            <a:rPr lang="tr-TR" dirty="0"/>
            <a:t>Bu donemde çocuklar, tutum ve davranışlarını anne ve babanın davranışlarından bağımsız yapamazlar. </a:t>
          </a:r>
          <a:endParaRPr lang="en-US" dirty="0"/>
        </a:p>
      </dgm:t>
    </dgm:pt>
    <dgm:pt modelId="{EC23BDB3-756D-48FE-8C3A-EFFBF619D1E5}" type="parTrans" cxnId="{85CEF855-687B-4256-AD65-6C5CA46F94CE}">
      <dgm:prSet/>
      <dgm:spPr/>
      <dgm:t>
        <a:bodyPr/>
        <a:lstStyle/>
        <a:p>
          <a:endParaRPr lang="en-US"/>
        </a:p>
      </dgm:t>
    </dgm:pt>
    <dgm:pt modelId="{E9B1A87F-8325-41E7-86CE-3A37D73AF21C}" type="sibTrans" cxnId="{85CEF855-687B-4256-AD65-6C5CA46F94CE}">
      <dgm:prSet/>
      <dgm:spPr/>
      <dgm:t>
        <a:bodyPr/>
        <a:lstStyle/>
        <a:p>
          <a:endParaRPr lang="en-US"/>
        </a:p>
      </dgm:t>
    </dgm:pt>
    <dgm:pt modelId="{98A133D6-1C6E-4467-B8ED-27859CAAAE5A}">
      <dgm:prSet/>
      <dgm:spPr/>
      <dgm:t>
        <a:bodyPr/>
        <a:lstStyle/>
        <a:p>
          <a:r>
            <a:rPr lang="tr-TR" dirty="0"/>
            <a:t>Onların doğrularına doğru, yanlış̧ dediklerini yanlış̧ kabul etme eğilimindedir. </a:t>
          </a:r>
          <a:endParaRPr lang="en-US" dirty="0"/>
        </a:p>
      </dgm:t>
    </dgm:pt>
    <dgm:pt modelId="{6C489A34-A5AB-4E28-A9D0-B6017674F788}" type="parTrans" cxnId="{13C11B53-6968-41CA-AE94-6AABE77AA983}">
      <dgm:prSet/>
      <dgm:spPr/>
      <dgm:t>
        <a:bodyPr/>
        <a:lstStyle/>
        <a:p>
          <a:endParaRPr lang="en-US"/>
        </a:p>
      </dgm:t>
    </dgm:pt>
    <dgm:pt modelId="{24AB9E6C-DAFE-4A49-A322-D9CFB0F1DE81}" type="sibTrans" cxnId="{13C11B53-6968-41CA-AE94-6AABE77AA983}">
      <dgm:prSet/>
      <dgm:spPr/>
      <dgm:t>
        <a:bodyPr/>
        <a:lstStyle/>
        <a:p>
          <a:endParaRPr lang="en-US"/>
        </a:p>
      </dgm:t>
    </dgm:pt>
    <dgm:pt modelId="{2F9C7A18-924A-4FC1-9308-7110D0A2EBC4}">
      <dgm:prSet/>
      <dgm:spPr/>
      <dgm:t>
        <a:bodyPr/>
        <a:lstStyle/>
        <a:p>
          <a:r>
            <a:rPr lang="tr-TR" dirty="0"/>
            <a:t>Ben merkezcilik dönemin en başat özelliğidir.</a:t>
          </a:r>
          <a:endParaRPr lang="en-US" dirty="0"/>
        </a:p>
      </dgm:t>
    </dgm:pt>
    <dgm:pt modelId="{1CEB05D4-26C6-4AA1-BB67-CA8526E6D21F}" type="parTrans" cxnId="{12472F2B-F962-404D-AAE0-C66B7D544E73}">
      <dgm:prSet/>
      <dgm:spPr/>
      <dgm:t>
        <a:bodyPr/>
        <a:lstStyle/>
        <a:p>
          <a:endParaRPr lang="en-US"/>
        </a:p>
      </dgm:t>
    </dgm:pt>
    <dgm:pt modelId="{2D1B0778-FF31-4B5B-AF98-F1BFB1B8C7B4}" type="sibTrans" cxnId="{12472F2B-F962-404D-AAE0-C66B7D544E73}">
      <dgm:prSet/>
      <dgm:spPr/>
      <dgm:t>
        <a:bodyPr/>
        <a:lstStyle/>
        <a:p>
          <a:endParaRPr lang="en-US"/>
        </a:p>
      </dgm:t>
    </dgm:pt>
    <dgm:pt modelId="{7961201B-D1DF-574A-BEFE-DAED95573135}" type="pres">
      <dgm:prSet presAssocID="{71029163-F199-4702-815A-D73CF2AF74F0}" presName="diagram" presStyleCnt="0">
        <dgm:presLayoutVars>
          <dgm:dir/>
          <dgm:resizeHandles val="exact"/>
        </dgm:presLayoutVars>
      </dgm:prSet>
      <dgm:spPr/>
    </dgm:pt>
    <dgm:pt modelId="{38871D69-5547-B54D-9335-CC6D69F89DB1}" type="pres">
      <dgm:prSet presAssocID="{A80DA785-E866-4C85-BEA2-2AAD41EAC5F7}" presName="node" presStyleLbl="node1" presStyleIdx="0" presStyleCnt="5">
        <dgm:presLayoutVars>
          <dgm:bulletEnabled val="1"/>
        </dgm:presLayoutVars>
      </dgm:prSet>
      <dgm:spPr/>
    </dgm:pt>
    <dgm:pt modelId="{C0DBA5B6-7FC1-F944-8290-B97C46D138A1}" type="pres">
      <dgm:prSet presAssocID="{25B36D88-8B55-43F8-B416-8D4AEAF9E4F8}" presName="sibTrans" presStyleCnt="0"/>
      <dgm:spPr/>
    </dgm:pt>
    <dgm:pt modelId="{46C72A9B-D5AE-854D-9856-9FF27AA1AD9F}" type="pres">
      <dgm:prSet presAssocID="{AFEAA14A-E1A8-4CFB-9857-9A84A049D564}" presName="node" presStyleLbl="node1" presStyleIdx="1" presStyleCnt="5">
        <dgm:presLayoutVars>
          <dgm:bulletEnabled val="1"/>
        </dgm:presLayoutVars>
      </dgm:prSet>
      <dgm:spPr/>
    </dgm:pt>
    <dgm:pt modelId="{DE502248-4535-FC47-8778-A09DE9F9101F}" type="pres">
      <dgm:prSet presAssocID="{C1701CA2-A76A-4E52-8023-E253C8BDDB48}" presName="sibTrans" presStyleCnt="0"/>
      <dgm:spPr/>
    </dgm:pt>
    <dgm:pt modelId="{82CA5470-21B9-6A42-9017-601129B38E65}" type="pres">
      <dgm:prSet presAssocID="{07465674-4FD6-4673-9855-B47524677C52}" presName="node" presStyleLbl="node1" presStyleIdx="2" presStyleCnt="5">
        <dgm:presLayoutVars>
          <dgm:bulletEnabled val="1"/>
        </dgm:presLayoutVars>
      </dgm:prSet>
      <dgm:spPr/>
    </dgm:pt>
    <dgm:pt modelId="{117F4534-2CC9-7742-9738-B84658B4F1B5}" type="pres">
      <dgm:prSet presAssocID="{E9B1A87F-8325-41E7-86CE-3A37D73AF21C}" presName="sibTrans" presStyleCnt="0"/>
      <dgm:spPr/>
    </dgm:pt>
    <dgm:pt modelId="{62645662-6CDC-2C4C-BF4A-0B1E10E219A6}" type="pres">
      <dgm:prSet presAssocID="{98A133D6-1C6E-4467-B8ED-27859CAAAE5A}" presName="node" presStyleLbl="node1" presStyleIdx="3" presStyleCnt="5">
        <dgm:presLayoutVars>
          <dgm:bulletEnabled val="1"/>
        </dgm:presLayoutVars>
      </dgm:prSet>
      <dgm:spPr/>
    </dgm:pt>
    <dgm:pt modelId="{EE77F1A6-2AB8-984E-B39F-810471866CD5}" type="pres">
      <dgm:prSet presAssocID="{24AB9E6C-DAFE-4A49-A322-D9CFB0F1DE81}" presName="sibTrans" presStyleCnt="0"/>
      <dgm:spPr/>
    </dgm:pt>
    <dgm:pt modelId="{19DBEC47-44C6-4B41-8A0C-C3EA3DD80701}" type="pres">
      <dgm:prSet presAssocID="{2F9C7A18-924A-4FC1-9308-7110D0A2EBC4}" presName="node" presStyleLbl="node1" presStyleIdx="4" presStyleCnt="5">
        <dgm:presLayoutVars>
          <dgm:bulletEnabled val="1"/>
        </dgm:presLayoutVars>
      </dgm:prSet>
      <dgm:spPr/>
    </dgm:pt>
  </dgm:ptLst>
  <dgm:cxnLst>
    <dgm:cxn modelId="{1F691B0C-0AA7-BA4E-B174-A0627B97309E}" type="presOf" srcId="{07465674-4FD6-4673-9855-B47524677C52}" destId="{82CA5470-21B9-6A42-9017-601129B38E65}" srcOrd="0" destOrd="0" presId="urn:microsoft.com/office/officeart/2005/8/layout/default"/>
    <dgm:cxn modelId="{12472F2B-F962-404D-AAE0-C66B7D544E73}" srcId="{71029163-F199-4702-815A-D73CF2AF74F0}" destId="{2F9C7A18-924A-4FC1-9308-7110D0A2EBC4}" srcOrd="4" destOrd="0" parTransId="{1CEB05D4-26C6-4AA1-BB67-CA8526E6D21F}" sibTransId="{2D1B0778-FF31-4B5B-AF98-F1BFB1B8C7B4}"/>
    <dgm:cxn modelId="{D62BA230-180A-47AA-9C4F-D47A75F4B9A8}" srcId="{71029163-F199-4702-815A-D73CF2AF74F0}" destId="{A80DA785-E866-4C85-BEA2-2AAD41EAC5F7}" srcOrd="0" destOrd="0" parTransId="{E62BEDE0-6A96-4C73-8CEE-83F7326125E3}" sibTransId="{25B36D88-8B55-43F8-B416-8D4AEAF9E4F8}"/>
    <dgm:cxn modelId="{16D8D444-1422-4B70-9AC4-80D816228CD6}" srcId="{71029163-F199-4702-815A-D73CF2AF74F0}" destId="{AFEAA14A-E1A8-4CFB-9857-9A84A049D564}" srcOrd="1" destOrd="0" parTransId="{93ABC403-5D20-4C91-98F8-52309BB69E7E}" sibTransId="{C1701CA2-A76A-4E52-8023-E253C8BDDB48}"/>
    <dgm:cxn modelId="{13C11B53-6968-41CA-AE94-6AABE77AA983}" srcId="{71029163-F199-4702-815A-D73CF2AF74F0}" destId="{98A133D6-1C6E-4467-B8ED-27859CAAAE5A}" srcOrd="3" destOrd="0" parTransId="{6C489A34-A5AB-4E28-A9D0-B6017674F788}" sibTransId="{24AB9E6C-DAFE-4A49-A322-D9CFB0F1DE81}"/>
    <dgm:cxn modelId="{85CEF855-687B-4256-AD65-6C5CA46F94CE}" srcId="{71029163-F199-4702-815A-D73CF2AF74F0}" destId="{07465674-4FD6-4673-9855-B47524677C52}" srcOrd="2" destOrd="0" parTransId="{EC23BDB3-756D-48FE-8C3A-EFFBF619D1E5}" sibTransId="{E9B1A87F-8325-41E7-86CE-3A37D73AF21C}"/>
    <dgm:cxn modelId="{8320B171-616A-3F47-B0E5-EA1E40BE2301}" type="presOf" srcId="{71029163-F199-4702-815A-D73CF2AF74F0}" destId="{7961201B-D1DF-574A-BEFE-DAED95573135}" srcOrd="0" destOrd="0" presId="urn:microsoft.com/office/officeart/2005/8/layout/default"/>
    <dgm:cxn modelId="{CC7F5A83-E07C-D444-87F7-471353914804}" type="presOf" srcId="{98A133D6-1C6E-4467-B8ED-27859CAAAE5A}" destId="{62645662-6CDC-2C4C-BF4A-0B1E10E219A6}" srcOrd="0" destOrd="0" presId="urn:microsoft.com/office/officeart/2005/8/layout/default"/>
    <dgm:cxn modelId="{6AC0D1B4-85A2-314A-9536-B0A03E9AA408}" type="presOf" srcId="{AFEAA14A-E1A8-4CFB-9857-9A84A049D564}" destId="{46C72A9B-D5AE-854D-9856-9FF27AA1AD9F}" srcOrd="0" destOrd="0" presId="urn:microsoft.com/office/officeart/2005/8/layout/default"/>
    <dgm:cxn modelId="{42AD1CD2-7F2D-3F47-9E28-F2386CC4DE63}" type="presOf" srcId="{A80DA785-E866-4C85-BEA2-2AAD41EAC5F7}" destId="{38871D69-5547-B54D-9335-CC6D69F89DB1}" srcOrd="0" destOrd="0" presId="urn:microsoft.com/office/officeart/2005/8/layout/default"/>
    <dgm:cxn modelId="{A5CAD6E3-3FEA-0449-9B0F-32BA5253AE8F}" type="presOf" srcId="{2F9C7A18-924A-4FC1-9308-7110D0A2EBC4}" destId="{19DBEC47-44C6-4B41-8A0C-C3EA3DD80701}" srcOrd="0" destOrd="0" presId="urn:microsoft.com/office/officeart/2005/8/layout/default"/>
    <dgm:cxn modelId="{57289DC6-4EE8-5847-93FB-CDD16A569981}" type="presParOf" srcId="{7961201B-D1DF-574A-BEFE-DAED95573135}" destId="{38871D69-5547-B54D-9335-CC6D69F89DB1}" srcOrd="0" destOrd="0" presId="urn:microsoft.com/office/officeart/2005/8/layout/default"/>
    <dgm:cxn modelId="{1C019E30-7D9E-A94D-8F2E-032F115ABA42}" type="presParOf" srcId="{7961201B-D1DF-574A-BEFE-DAED95573135}" destId="{C0DBA5B6-7FC1-F944-8290-B97C46D138A1}" srcOrd="1" destOrd="0" presId="urn:microsoft.com/office/officeart/2005/8/layout/default"/>
    <dgm:cxn modelId="{C0BEE687-2E2A-B042-9FD2-DE24FD9A64A5}" type="presParOf" srcId="{7961201B-D1DF-574A-BEFE-DAED95573135}" destId="{46C72A9B-D5AE-854D-9856-9FF27AA1AD9F}" srcOrd="2" destOrd="0" presId="urn:microsoft.com/office/officeart/2005/8/layout/default"/>
    <dgm:cxn modelId="{4D0A72DA-F7E4-3144-95CC-6FA300C560AF}" type="presParOf" srcId="{7961201B-D1DF-574A-BEFE-DAED95573135}" destId="{DE502248-4535-FC47-8778-A09DE9F9101F}" srcOrd="3" destOrd="0" presId="urn:microsoft.com/office/officeart/2005/8/layout/default"/>
    <dgm:cxn modelId="{546780EE-7525-834B-B3B0-A2A9822DF923}" type="presParOf" srcId="{7961201B-D1DF-574A-BEFE-DAED95573135}" destId="{82CA5470-21B9-6A42-9017-601129B38E65}" srcOrd="4" destOrd="0" presId="urn:microsoft.com/office/officeart/2005/8/layout/default"/>
    <dgm:cxn modelId="{70AF2FD1-31FF-AD42-88CE-0547020D3B7A}" type="presParOf" srcId="{7961201B-D1DF-574A-BEFE-DAED95573135}" destId="{117F4534-2CC9-7742-9738-B84658B4F1B5}" srcOrd="5" destOrd="0" presId="urn:microsoft.com/office/officeart/2005/8/layout/default"/>
    <dgm:cxn modelId="{3FFF5B83-D7D2-7141-B513-339D43D31AB6}" type="presParOf" srcId="{7961201B-D1DF-574A-BEFE-DAED95573135}" destId="{62645662-6CDC-2C4C-BF4A-0B1E10E219A6}" srcOrd="6" destOrd="0" presId="urn:microsoft.com/office/officeart/2005/8/layout/default"/>
    <dgm:cxn modelId="{61E0F9D8-9D18-5144-807E-51E2C738CE92}" type="presParOf" srcId="{7961201B-D1DF-574A-BEFE-DAED95573135}" destId="{EE77F1A6-2AB8-984E-B39F-810471866CD5}" srcOrd="7" destOrd="0" presId="urn:microsoft.com/office/officeart/2005/8/layout/default"/>
    <dgm:cxn modelId="{440049F5-05E0-E645-8E8C-5BA8324A1A25}" type="presParOf" srcId="{7961201B-D1DF-574A-BEFE-DAED95573135}" destId="{19DBEC47-44C6-4B41-8A0C-C3EA3DD8070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581731F-1E2B-4EAF-9321-F3166E3D1E5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4AC3A9E-D2ED-4174-B870-27915A9DADFF}">
      <dgm:prSet/>
      <dgm:spPr/>
      <dgm:t>
        <a:bodyPr/>
        <a:lstStyle/>
        <a:p>
          <a:r>
            <a:rPr lang="tr-TR" i="1" dirty="0"/>
            <a:t>Dışa Bağımlı Donem (6-10 Yaş): </a:t>
          </a:r>
          <a:endParaRPr lang="en-US" dirty="0"/>
        </a:p>
      </dgm:t>
    </dgm:pt>
    <dgm:pt modelId="{8CEC7F38-FF5D-421C-9C2B-4CA44214637C}" type="parTrans" cxnId="{6F873A73-EE82-45F4-9F57-646713AD7E57}">
      <dgm:prSet/>
      <dgm:spPr/>
      <dgm:t>
        <a:bodyPr/>
        <a:lstStyle/>
        <a:p>
          <a:endParaRPr lang="en-US"/>
        </a:p>
      </dgm:t>
    </dgm:pt>
    <dgm:pt modelId="{A11F91DA-5CEF-4D68-8AB4-433AD759555A}" type="sibTrans" cxnId="{6F873A73-EE82-45F4-9F57-646713AD7E57}">
      <dgm:prSet/>
      <dgm:spPr/>
      <dgm:t>
        <a:bodyPr/>
        <a:lstStyle/>
        <a:p>
          <a:endParaRPr lang="en-US"/>
        </a:p>
      </dgm:t>
    </dgm:pt>
    <dgm:pt modelId="{929C0BCB-6A81-4DD0-BB0A-73DDBD875D3C}">
      <dgm:prSet/>
      <dgm:spPr/>
      <dgm:t>
        <a:bodyPr/>
        <a:lstStyle/>
        <a:p>
          <a:r>
            <a:rPr lang="tr-TR" i="1" dirty="0"/>
            <a:t>Fiziksek açıdan bağımlılık azalır, ancak ahlaki gelişim açısından dışa bağımlılık devam eder.</a:t>
          </a:r>
          <a:endParaRPr lang="en-US" dirty="0"/>
        </a:p>
      </dgm:t>
    </dgm:pt>
    <dgm:pt modelId="{2FEF23FC-870A-4E9B-A558-A246C413453C}" type="parTrans" cxnId="{BCB30BED-9488-4C8F-858A-83722FF5752A}">
      <dgm:prSet/>
      <dgm:spPr/>
      <dgm:t>
        <a:bodyPr/>
        <a:lstStyle/>
        <a:p>
          <a:endParaRPr lang="en-US"/>
        </a:p>
      </dgm:t>
    </dgm:pt>
    <dgm:pt modelId="{C23A6BBF-699A-4401-89F0-E44FB0DF821D}" type="sibTrans" cxnId="{BCB30BED-9488-4C8F-858A-83722FF5752A}">
      <dgm:prSet/>
      <dgm:spPr/>
      <dgm:t>
        <a:bodyPr/>
        <a:lstStyle/>
        <a:p>
          <a:endParaRPr lang="en-US"/>
        </a:p>
      </dgm:t>
    </dgm:pt>
    <dgm:pt modelId="{54B23A3E-F593-4702-AA4C-514EEEF87F50}">
      <dgm:prSet/>
      <dgm:spPr/>
      <dgm:t>
        <a:bodyPr/>
        <a:lstStyle/>
        <a:p>
          <a:r>
            <a:rPr lang="tr-TR" dirty="0"/>
            <a:t>Çocuklar bu donemde, akran, arkadaş̧, büyük, küçük, yetişkin ve yaslı gibi farklı gelişim döneminde olan insanları tanırlar. </a:t>
          </a:r>
          <a:endParaRPr lang="en-US" dirty="0"/>
        </a:p>
      </dgm:t>
    </dgm:pt>
    <dgm:pt modelId="{79214376-2A27-49EF-A050-23F8B1F354CB}" type="parTrans" cxnId="{E953F9F0-FE88-465F-A7BB-043B010D1706}">
      <dgm:prSet/>
      <dgm:spPr/>
      <dgm:t>
        <a:bodyPr/>
        <a:lstStyle/>
        <a:p>
          <a:endParaRPr lang="en-US"/>
        </a:p>
      </dgm:t>
    </dgm:pt>
    <dgm:pt modelId="{5ECB5BEE-F696-444E-B973-A9C44359937B}" type="sibTrans" cxnId="{E953F9F0-FE88-465F-A7BB-043B010D1706}">
      <dgm:prSet/>
      <dgm:spPr/>
      <dgm:t>
        <a:bodyPr/>
        <a:lstStyle/>
        <a:p>
          <a:endParaRPr lang="en-US"/>
        </a:p>
      </dgm:t>
    </dgm:pt>
    <dgm:pt modelId="{1AEA7953-0629-4775-8EF0-5C89F0F38A3A}">
      <dgm:prSet/>
      <dgm:spPr/>
      <dgm:t>
        <a:bodyPr/>
        <a:lstStyle/>
        <a:p>
          <a:r>
            <a:rPr lang="tr-TR" dirty="0"/>
            <a:t>Duygu dünyalarında sadece aile bireylerinin söz ve davranışlarının izleri değil, bunların dışında farklı söz ve davranışları görür,  duyar ve tecrübe edinir. </a:t>
          </a:r>
          <a:endParaRPr lang="en-US" dirty="0"/>
        </a:p>
      </dgm:t>
    </dgm:pt>
    <dgm:pt modelId="{1DDB5CA2-BD78-4AD7-9B2F-FD10046E7561}" type="parTrans" cxnId="{87BD46E1-9157-4C54-B49E-1B936577517C}">
      <dgm:prSet/>
      <dgm:spPr/>
      <dgm:t>
        <a:bodyPr/>
        <a:lstStyle/>
        <a:p>
          <a:endParaRPr lang="en-US"/>
        </a:p>
      </dgm:t>
    </dgm:pt>
    <dgm:pt modelId="{18A86E09-1CA4-4036-9C2A-3C59240A2B43}" type="sibTrans" cxnId="{87BD46E1-9157-4C54-B49E-1B936577517C}">
      <dgm:prSet/>
      <dgm:spPr/>
      <dgm:t>
        <a:bodyPr/>
        <a:lstStyle/>
        <a:p>
          <a:endParaRPr lang="en-US"/>
        </a:p>
      </dgm:t>
    </dgm:pt>
    <dgm:pt modelId="{270DA644-B99F-F747-92BA-D2E31721E277}" type="pres">
      <dgm:prSet presAssocID="{D581731F-1E2B-4EAF-9321-F3166E3D1E5E}" presName="linear" presStyleCnt="0">
        <dgm:presLayoutVars>
          <dgm:animLvl val="lvl"/>
          <dgm:resizeHandles val="exact"/>
        </dgm:presLayoutVars>
      </dgm:prSet>
      <dgm:spPr/>
    </dgm:pt>
    <dgm:pt modelId="{BDA3EE93-40AC-EF47-A7A1-443EB1B0A218}" type="pres">
      <dgm:prSet presAssocID="{84AC3A9E-D2ED-4174-B870-27915A9DADFF}" presName="parentText" presStyleLbl="node1" presStyleIdx="0" presStyleCnt="4">
        <dgm:presLayoutVars>
          <dgm:chMax val="0"/>
          <dgm:bulletEnabled val="1"/>
        </dgm:presLayoutVars>
      </dgm:prSet>
      <dgm:spPr/>
    </dgm:pt>
    <dgm:pt modelId="{858DF667-6397-234F-8C2B-1C7B6E83BF4E}" type="pres">
      <dgm:prSet presAssocID="{A11F91DA-5CEF-4D68-8AB4-433AD759555A}" presName="spacer" presStyleCnt="0"/>
      <dgm:spPr/>
    </dgm:pt>
    <dgm:pt modelId="{A69A585D-E070-744A-88A1-54148E23F5AE}" type="pres">
      <dgm:prSet presAssocID="{929C0BCB-6A81-4DD0-BB0A-73DDBD875D3C}" presName="parentText" presStyleLbl="node1" presStyleIdx="1" presStyleCnt="4">
        <dgm:presLayoutVars>
          <dgm:chMax val="0"/>
          <dgm:bulletEnabled val="1"/>
        </dgm:presLayoutVars>
      </dgm:prSet>
      <dgm:spPr/>
    </dgm:pt>
    <dgm:pt modelId="{B944921B-D39F-B641-920E-39A7F8442AE0}" type="pres">
      <dgm:prSet presAssocID="{C23A6BBF-699A-4401-89F0-E44FB0DF821D}" presName="spacer" presStyleCnt="0"/>
      <dgm:spPr/>
    </dgm:pt>
    <dgm:pt modelId="{50E8CF40-75FC-2740-A01A-5DE835BA53A2}" type="pres">
      <dgm:prSet presAssocID="{54B23A3E-F593-4702-AA4C-514EEEF87F50}" presName="parentText" presStyleLbl="node1" presStyleIdx="2" presStyleCnt="4">
        <dgm:presLayoutVars>
          <dgm:chMax val="0"/>
          <dgm:bulletEnabled val="1"/>
        </dgm:presLayoutVars>
      </dgm:prSet>
      <dgm:spPr/>
    </dgm:pt>
    <dgm:pt modelId="{FE2E687F-F2AB-964F-9BD9-F6D968FE8487}" type="pres">
      <dgm:prSet presAssocID="{5ECB5BEE-F696-444E-B973-A9C44359937B}" presName="spacer" presStyleCnt="0"/>
      <dgm:spPr/>
    </dgm:pt>
    <dgm:pt modelId="{6429CDD5-D262-4A42-8E87-D96B0E360DD9}" type="pres">
      <dgm:prSet presAssocID="{1AEA7953-0629-4775-8EF0-5C89F0F38A3A}" presName="parentText" presStyleLbl="node1" presStyleIdx="3" presStyleCnt="4">
        <dgm:presLayoutVars>
          <dgm:chMax val="0"/>
          <dgm:bulletEnabled val="1"/>
        </dgm:presLayoutVars>
      </dgm:prSet>
      <dgm:spPr/>
    </dgm:pt>
  </dgm:ptLst>
  <dgm:cxnLst>
    <dgm:cxn modelId="{0A613000-BA00-624B-9726-45166A94283E}" type="presOf" srcId="{929C0BCB-6A81-4DD0-BB0A-73DDBD875D3C}" destId="{A69A585D-E070-744A-88A1-54148E23F5AE}" srcOrd="0" destOrd="0" presId="urn:microsoft.com/office/officeart/2005/8/layout/vList2"/>
    <dgm:cxn modelId="{930EB643-83A7-5746-869D-A40BE6148863}" type="presOf" srcId="{D581731F-1E2B-4EAF-9321-F3166E3D1E5E}" destId="{270DA644-B99F-F747-92BA-D2E31721E277}" srcOrd="0" destOrd="0" presId="urn:microsoft.com/office/officeart/2005/8/layout/vList2"/>
    <dgm:cxn modelId="{E6D76247-B089-8144-8483-30B2BA41C7AB}" type="presOf" srcId="{1AEA7953-0629-4775-8EF0-5C89F0F38A3A}" destId="{6429CDD5-D262-4A42-8E87-D96B0E360DD9}" srcOrd="0" destOrd="0" presId="urn:microsoft.com/office/officeart/2005/8/layout/vList2"/>
    <dgm:cxn modelId="{89F5F855-BE48-EF46-9087-80AD6CAB6AC0}" type="presOf" srcId="{54B23A3E-F593-4702-AA4C-514EEEF87F50}" destId="{50E8CF40-75FC-2740-A01A-5DE835BA53A2}" srcOrd="0" destOrd="0" presId="urn:microsoft.com/office/officeart/2005/8/layout/vList2"/>
    <dgm:cxn modelId="{6F873A73-EE82-45F4-9F57-646713AD7E57}" srcId="{D581731F-1E2B-4EAF-9321-F3166E3D1E5E}" destId="{84AC3A9E-D2ED-4174-B870-27915A9DADFF}" srcOrd="0" destOrd="0" parTransId="{8CEC7F38-FF5D-421C-9C2B-4CA44214637C}" sibTransId="{A11F91DA-5CEF-4D68-8AB4-433AD759555A}"/>
    <dgm:cxn modelId="{1DCA0ED2-6596-AE41-9F4F-D7B4BE89EECD}" type="presOf" srcId="{84AC3A9E-D2ED-4174-B870-27915A9DADFF}" destId="{BDA3EE93-40AC-EF47-A7A1-443EB1B0A218}" srcOrd="0" destOrd="0" presId="urn:microsoft.com/office/officeart/2005/8/layout/vList2"/>
    <dgm:cxn modelId="{87BD46E1-9157-4C54-B49E-1B936577517C}" srcId="{D581731F-1E2B-4EAF-9321-F3166E3D1E5E}" destId="{1AEA7953-0629-4775-8EF0-5C89F0F38A3A}" srcOrd="3" destOrd="0" parTransId="{1DDB5CA2-BD78-4AD7-9B2F-FD10046E7561}" sibTransId="{18A86E09-1CA4-4036-9C2A-3C59240A2B43}"/>
    <dgm:cxn modelId="{BCB30BED-9488-4C8F-858A-83722FF5752A}" srcId="{D581731F-1E2B-4EAF-9321-F3166E3D1E5E}" destId="{929C0BCB-6A81-4DD0-BB0A-73DDBD875D3C}" srcOrd="1" destOrd="0" parTransId="{2FEF23FC-870A-4E9B-A558-A246C413453C}" sibTransId="{C23A6BBF-699A-4401-89F0-E44FB0DF821D}"/>
    <dgm:cxn modelId="{E953F9F0-FE88-465F-A7BB-043B010D1706}" srcId="{D581731F-1E2B-4EAF-9321-F3166E3D1E5E}" destId="{54B23A3E-F593-4702-AA4C-514EEEF87F50}" srcOrd="2" destOrd="0" parTransId="{79214376-2A27-49EF-A050-23F8B1F354CB}" sibTransId="{5ECB5BEE-F696-444E-B973-A9C44359937B}"/>
    <dgm:cxn modelId="{C6FAA8DF-ADA5-9548-8950-71AC45E1914A}" type="presParOf" srcId="{270DA644-B99F-F747-92BA-D2E31721E277}" destId="{BDA3EE93-40AC-EF47-A7A1-443EB1B0A218}" srcOrd="0" destOrd="0" presId="urn:microsoft.com/office/officeart/2005/8/layout/vList2"/>
    <dgm:cxn modelId="{87536BA6-DE5F-FA47-8BE2-B299353645C9}" type="presParOf" srcId="{270DA644-B99F-F747-92BA-D2E31721E277}" destId="{858DF667-6397-234F-8C2B-1C7B6E83BF4E}" srcOrd="1" destOrd="0" presId="urn:microsoft.com/office/officeart/2005/8/layout/vList2"/>
    <dgm:cxn modelId="{CC618367-CA16-0D46-8448-001B168066A9}" type="presParOf" srcId="{270DA644-B99F-F747-92BA-D2E31721E277}" destId="{A69A585D-E070-744A-88A1-54148E23F5AE}" srcOrd="2" destOrd="0" presId="urn:microsoft.com/office/officeart/2005/8/layout/vList2"/>
    <dgm:cxn modelId="{1CDB37C6-E328-0F4D-AAE2-0D04E30EDCAD}" type="presParOf" srcId="{270DA644-B99F-F747-92BA-D2E31721E277}" destId="{B944921B-D39F-B641-920E-39A7F8442AE0}" srcOrd="3" destOrd="0" presId="urn:microsoft.com/office/officeart/2005/8/layout/vList2"/>
    <dgm:cxn modelId="{28E7DF44-13D2-BD4C-B733-1A60A1FEEFCA}" type="presParOf" srcId="{270DA644-B99F-F747-92BA-D2E31721E277}" destId="{50E8CF40-75FC-2740-A01A-5DE835BA53A2}" srcOrd="4" destOrd="0" presId="urn:microsoft.com/office/officeart/2005/8/layout/vList2"/>
    <dgm:cxn modelId="{CAE0B88E-8BF2-B44C-A62D-E1485345861F}" type="presParOf" srcId="{270DA644-B99F-F747-92BA-D2E31721E277}" destId="{FE2E687F-F2AB-964F-9BD9-F6D968FE8487}" srcOrd="5" destOrd="0" presId="urn:microsoft.com/office/officeart/2005/8/layout/vList2"/>
    <dgm:cxn modelId="{829A5A88-CD31-194A-80B8-1C0D1ADF8256}" type="presParOf" srcId="{270DA644-B99F-F747-92BA-D2E31721E277}" destId="{6429CDD5-D262-4A42-8E87-D96B0E360DD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3FB62D0-1B79-49FE-BF7C-3AD1232A2F0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2074BB9-9210-43B0-8698-F89742095CE8}">
      <dgm:prSet/>
      <dgm:spPr/>
      <dgm:t>
        <a:bodyPr/>
        <a:lstStyle/>
        <a:p>
          <a:r>
            <a:rPr lang="tr-TR" dirty="0"/>
            <a:t>Çocuklar, bu donemde sosyal etkinliklere katılarak, kendilerine verilen rolleri yerine getirmek ve bu konuda yetişkinlerden takdir görerek manevi alanlarını zenginleştirmek isterler. </a:t>
          </a:r>
          <a:endParaRPr lang="en-US" dirty="0"/>
        </a:p>
      </dgm:t>
    </dgm:pt>
    <dgm:pt modelId="{DDA16812-2595-4548-B54C-4E2B13F80AE9}" type="parTrans" cxnId="{D5909BFB-E125-4350-9867-4275A7675E78}">
      <dgm:prSet/>
      <dgm:spPr/>
      <dgm:t>
        <a:bodyPr/>
        <a:lstStyle/>
        <a:p>
          <a:endParaRPr lang="en-US"/>
        </a:p>
      </dgm:t>
    </dgm:pt>
    <dgm:pt modelId="{3B38F4DC-63FA-47E9-B6D7-0477AF65F365}" type="sibTrans" cxnId="{D5909BFB-E125-4350-9867-4275A7675E78}">
      <dgm:prSet/>
      <dgm:spPr/>
      <dgm:t>
        <a:bodyPr/>
        <a:lstStyle/>
        <a:p>
          <a:endParaRPr lang="en-US"/>
        </a:p>
      </dgm:t>
    </dgm:pt>
    <dgm:pt modelId="{A11104F0-17FB-4F0D-97AC-716F6DFE4062}">
      <dgm:prSet/>
      <dgm:spPr/>
      <dgm:t>
        <a:bodyPr/>
        <a:lstStyle/>
        <a:p>
          <a:r>
            <a:rPr lang="tr-TR" dirty="0"/>
            <a:t>Eleştiri, baskı, zorlama gibi etkilere karsı tepkilidirler. Bunların sürekli yapılması onlarda güven duygusunun zedelenmesine neden olur. </a:t>
          </a:r>
          <a:endParaRPr lang="en-US" dirty="0"/>
        </a:p>
      </dgm:t>
    </dgm:pt>
    <dgm:pt modelId="{2D456D67-F659-4A86-8742-91ACBB4F927E}" type="parTrans" cxnId="{53E9B5A5-BE6D-40BE-9FB0-A2030E85EDF6}">
      <dgm:prSet/>
      <dgm:spPr/>
      <dgm:t>
        <a:bodyPr/>
        <a:lstStyle/>
        <a:p>
          <a:endParaRPr lang="en-US"/>
        </a:p>
      </dgm:t>
    </dgm:pt>
    <dgm:pt modelId="{897624C5-1107-415A-B1EF-022B976BAD10}" type="sibTrans" cxnId="{53E9B5A5-BE6D-40BE-9FB0-A2030E85EDF6}">
      <dgm:prSet/>
      <dgm:spPr/>
      <dgm:t>
        <a:bodyPr/>
        <a:lstStyle/>
        <a:p>
          <a:endParaRPr lang="en-US"/>
        </a:p>
      </dgm:t>
    </dgm:pt>
    <dgm:pt modelId="{3CF90F2E-108D-4B50-B962-E938D70A1093}">
      <dgm:prSet/>
      <dgm:spPr/>
      <dgm:t>
        <a:bodyPr/>
        <a:lstStyle/>
        <a:p>
          <a:r>
            <a:rPr lang="tr-TR" dirty="0"/>
            <a:t>Dini ve ahlaki telkinlere karsı ilgisiz değildirler, ancak onların sosyal hayattan, sosyalleşmesinden, akranlarıyla oyun kurmak ve oyun oynamaktan alı koyucu olanlarına karsı duygusal bir direnç̧ oluşturur. </a:t>
          </a:r>
          <a:endParaRPr lang="en-US" dirty="0"/>
        </a:p>
      </dgm:t>
    </dgm:pt>
    <dgm:pt modelId="{FF6F1335-3D27-43FB-A4CC-55461BB808C6}" type="parTrans" cxnId="{5B65F00D-A890-4817-A4C5-0C56EDFFC493}">
      <dgm:prSet/>
      <dgm:spPr/>
      <dgm:t>
        <a:bodyPr/>
        <a:lstStyle/>
        <a:p>
          <a:endParaRPr lang="en-US"/>
        </a:p>
      </dgm:t>
    </dgm:pt>
    <dgm:pt modelId="{71C03E3D-FCCA-4E28-8FC9-DAD82DCBF002}" type="sibTrans" cxnId="{5B65F00D-A890-4817-A4C5-0C56EDFFC493}">
      <dgm:prSet/>
      <dgm:spPr/>
      <dgm:t>
        <a:bodyPr/>
        <a:lstStyle/>
        <a:p>
          <a:endParaRPr lang="en-US"/>
        </a:p>
      </dgm:t>
    </dgm:pt>
    <dgm:pt modelId="{2A97A600-EADB-9140-A74A-150F33E87E15}" type="pres">
      <dgm:prSet presAssocID="{E3FB62D0-1B79-49FE-BF7C-3AD1232A2F00}" presName="linear" presStyleCnt="0">
        <dgm:presLayoutVars>
          <dgm:animLvl val="lvl"/>
          <dgm:resizeHandles val="exact"/>
        </dgm:presLayoutVars>
      </dgm:prSet>
      <dgm:spPr/>
    </dgm:pt>
    <dgm:pt modelId="{8B730E43-DB0A-584E-899C-02329A1490D5}" type="pres">
      <dgm:prSet presAssocID="{02074BB9-9210-43B0-8698-F89742095CE8}" presName="parentText" presStyleLbl="node1" presStyleIdx="0" presStyleCnt="3">
        <dgm:presLayoutVars>
          <dgm:chMax val="0"/>
          <dgm:bulletEnabled val="1"/>
        </dgm:presLayoutVars>
      </dgm:prSet>
      <dgm:spPr/>
    </dgm:pt>
    <dgm:pt modelId="{797C8C5D-1738-534F-A625-6026A6E2FCB7}" type="pres">
      <dgm:prSet presAssocID="{3B38F4DC-63FA-47E9-B6D7-0477AF65F365}" presName="spacer" presStyleCnt="0"/>
      <dgm:spPr/>
    </dgm:pt>
    <dgm:pt modelId="{806624D0-EBAA-F64A-9F73-FD31A6099773}" type="pres">
      <dgm:prSet presAssocID="{A11104F0-17FB-4F0D-97AC-716F6DFE4062}" presName="parentText" presStyleLbl="node1" presStyleIdx="1" presStyleCnt="3">
        <dgm:presLayoutVars>
          <dgm:chMax val="0"/>
          <dgm:bulletEnabled val="1"/>
        </dgm:presLayoutVars>
      </dgm:prSet>
      <dgm:spPr/>
    </dgm:pt>
    <dgm:pt modelId="{084BB3F9-7015-5A4C-91ED-AFADCD532B1E}" type="pres">
      <dgm:prSet presAssocID="{897624C5-1107-415A-B1EF-022B976BAD10}" presName="spacer" presStyleCnt="0"/>
      <dgm:spPr/>
    </dgm:pt>
    <dgm:pt modelId="{3D8B7A74-3E79-1D4A-B5C2-3479F61468F0}" type="pres">
      <dgm:prSet presAssocID="{3CF90F2E-108D-4B50-B962-E938D70A1093}" presName="parentText" presStyleLbl="node1" presStyleIdx="2" presStyleCnt="3">
        <dgm:presLayoutVars>
          <dgm:chMax val="0"/>
          <dgm:bulletEnabled val="1"/>
        </dgm:presLayoutVars>
      </dgm:prSet>
      <dgm:spPr/>
    </dgm:pt>
  </dgm:ptLst>
  <dgm:cxnLst>
    <dgm:cxn modelId="{5B65F00D-A890-4817-A4C5-0C56EDFFC493}" srcId="{E3FB62D0-1B79-49FE-BF7C-3AD1232A2F00}" destId="{3CF90F2E-108D-4B50-B962-E938D70A1093}" srcOrd="2" destOrd="0" parTransId="{FF6F1335-3D27-43FB-A4CC-55461BB808C6}" sibTransId="{71C03E3D-FCCA-4E28-8FC9-DAD82DCBF002}"/>
    <dgm:cxn modelId="{6B56B050-6DA9-4A41-A81B-B77CA2A39F19}" type="presOf" srcId="{02074BB9-9210-43B0-8698-F89742095CE8}" destId="{8B730E43-DB0A-584E-899C-02329A1490D5}" srcOrd="0" destOrd="0" presId="urn:microsoft.com/office/officeart/2005/8/layout/vList2"/>
    <dgm:cxn modelId="{9C0B8456-7FF0-5149-8CC7-1137777FA1F1}" type="presOf" srcId="{E3FB62D0-1B79-49FE-BF7C-3AD1232A2F00}" destId="{2A97A600-EADB-9140-A74A-150F33E87E15}" srcOrd="0" destOrd="0" presId="urn:microsoft.com/office/officeart/2005/8/layout/vList2"/>
    <dgm:cxn modelId="{53E9B5A5-BE6D-40BE-9FB0-A2030E85EDF6}" srcId="{E3FB62D0-1B79-49FE-BF7C-3AD1232A2F00}" destId="{A11104F0-17FB-4F0D-97AC-716F6DFE4062}" srcOrd="1" destOrd="0" parTransId="{2D456D67-F659-4A86-8742-91ACBB4F927E}" sibTransId="{897624C5-1107-415A-B1EF-022B976BAD10}"/>
    <dgm:cxn modelId="{EED9ADD7-1948-DE43-81EB-31880769E592}" type="presOf" srcId="{3CF90F2E-108D-4B50-B962-E938D70A1093}" destId="{3D8B7A74-3E79-1D4A-B5C2-3479F61468F0}" srcOrd="0" destOrd="0" presId="urn:microsoft.com/office/officeart/2005/8/layout/vList2"/>
    <dgm:cxn modelId="{3C003FFB-7E8B-2F43-A591-A5452C4A438F}" type="presOf" srcId="{A11104F0-17FB-4F0D-97AC-716F6DFE4062}" destId="{806624D0-EBAA-F64A-9F73-FD31A6099773}" srcOrd="0" destOrd="0" presId="urn:microsoft.com/office/officeart/2005/8/layout/vList2"/>
    <dgm:cxn modelId="{D5909BFB-E125-4350-9867-4275A7675E78}" srcId="{E3FB62D0-1B79-49FE-BF7C-3AD1232A2F00}" destId="{02074BB9-9210-43B0-8698-F89742095CE8}" srcOrd="0" destOrd="0" parTransId="{DDA16812-2595-4548-B54C-4E2B13F80AE9}" sibTransId="{3B38F4DC-63FA-47E9-B6D7-0477AF65F365}"/>
    <dgm:cxn modelId="{652A7B40-984E-B741-B2E2-42DC5247B271}" type="presParOf" srcId="{2A97A600-EADB-9140-A74A-150F33E87E15}" destId="{8B730E43-DB0A-584E-899C-02329A1490D5}" srcOrd="0" destOrd="0" presId="urn:microsoft.com/office/officeart/2005/8/layout/vList2"/>
    <dgm:cxn modelId="{AA8D57FD-1B36-9840-9722-8847D2DF9DBC}" type="presParOf" srcId="{2A97A600-EADB-9140-A74A-150F33E87E15}" destId="{797C8C5D-1738-534F-A625-6026A6E2FCB7}" srcOrd="1" destOrd="0" presId="urn:microsoft.com/office/officeart/2005/8/layout/vList2"/>
    <dgm:cxn modelId="{E8C4E177-D0BD-A443-8EFE-357CBD3C13F4}" type="presParOf" srcId="{2A97A600-EADB-9140-A74A-150F33E87E15}" destId="{806624D0-EBAA-F64A-9F73-FD31A6099773}" srcOrd="2" destOrd="0" presId="urn:microsoft.com/office/officeart/2005/8/layout/vList2"/>
    <dgm:cxn modelId="{0F6D7596-1BBB-7940-9D10-FA15EC04AA4A}" type="presParOf" srcId="{2A97A600-EADB-9140-A74A-150F33E87E15}" destId="{084BB3F9-7015-5A4C-91ED-AFADCD532B1E}" srcOrd="3" destOrd="0" presId="urn:microsoft.com/office/officeart/2005/8/layout/vList2"/>
    <dgm:cxn modelId="{8402994D-4F8E-784D-9CC7-1A7771823BA2}" type="presParOf" srcId="{2A97A600-EADB-9140-A74A-150F33E87E15}" destId="{3D8B7A74-3E79-1D4A-B5C2-3479F61468F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1C42686-0C12-4776-B075-771C37ECFF6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F98AF4B-42E6-4981-94D2-2D5D6F40BDC8}">
      <dgm:prSet/>
      <dgm:spPr/>
      <dgm:t>
        <a:bodyPr/>
        <a:lstStyle/>
        <a:p>
          <a:r>
            <a:rPr lang="tr-TR" dirty="0"/>
            <a:t>Aşırı ve otoriter ısrarlar karsısında, kişiliğini korumak için sahte uyum davranışı göstermeye baslar. </a:t>
          </a:r>
          <a:endParaRPr lang="en-US" dirty="0"/>
        </a:p>
      </dgm:t>
    </dgm:pt>
    <dgm:pt modelId="{1494FBDB-1017-4AA2-904F-60A1BF1C5872}" type="parTrans" cxnId="{43A20966-AF91-4829-B5A9-2E657B30E6F2}">
      <dgm:prSet/>
      <dgm:spPr/>
      <dgm:t>
        <a:bodyPr/>
        <a:lstStyle/>
        <a:p>
          <a:endParaRPr lang="en-US"/>
        </a:p>
      </dgm:t>
    </dgm:pt>
    <dgm:pt modelId="{92D5039F-77C1-4536-BEAC-C5C3454C6591}" type="sibTrans" cxnId="{43A20966-AF91-4829-B5A9-2E657B30E6F2}">
      <dgm:prSet/>
      <dgm:spPr/>
      <dgm:t>
        <a:bodyPr/>
        <a:lstStyle/>
        <a:p>
          <a:endParaRPr lang="en-US"/>
        </a:p>
      </dgm:t>
    </dgm:pt>
    <dgm:pt modelId="{D1F53FDC-EBD2-4FDD-80CE-557D936FEBB8}">
      <dgm:prSet/>
      <dgm:spPr/>
      <dgm:t>
        <a:bodyPr/>
        <a:lstStyle/>
        <a:p>
          <a:r>
            <a:rPr lang="tr-TR" dirty="0"/>
            <a:t>Bu durum onun ilerde sosyal hayatın içinde var olmasını sağlamak için cifte şahsiyet gelişmesine kadar gider. </a:t>
          </a:r>
          <a:endParaRPr lang="en-US" dirty="0"/>
        </a:p>
      </dgm:t>
    </dgm:pt>
    <dgm:pt modelId="{AAFA52C4-FE95-409C-BA2A-59B64423CD9B}" type="parTrans" cxnId="{38D82E03-1B14-43B0-A2F4-0654E6BD51E5}">
      <dgm:prSet/>
      <dgm:spPr/>
      <dgm:t>
        <a:bodyPr/>
        <a:lstStyle/>
        <a:p>
          <a:endParaRPr lang="en-US"/>
        </a:p>
      </dgm:t>
    </dgm:pt>
    <dgm:pt modelId="{4BDC5BA6-C401-4161-970F-C3F0514634BE}" type="sibTrans" cxnId="{38D82E03-1B14-43B0-A2F4-0654E6BD51E5}">
      <dgm:prSet/>
      <dgm:spPr/>
      <dgm:t>
        <a:bodyPr/>
        <a:lstStyle/>
        <a:p>
          <a:endParaRPr lang="en-US"/>
        </a:p>
      </dgm:t>
    </dgm:pt>
    <dgm:pt modelId="{6AFB277A-15B8-4109-BE19-BEF98195BC28}">
      <dgm:prSet/>
      <dgm:spPr/>
      <dgm:t>
        <a:bodyPr/>
        <a:lstStyle/>
        <a:p>
          <a:r>
            <a:rPr lang="tr-TR" dirty="0"/>
            <a:t>Cifte kişilik davranış̧ tutarsızlık, hem toplumsal alanda hem de dini değerler alanında, ahlaki olmayan davranışlar olarak kabul edilir. </a:t>
          </a:r>
          <a:endParaRPr lang="en-US" dirty="0"/>
        </a:p>
      </dgm:t>
    </dgm:pt>
    <dgm:pt modelId="{7A5BC544-71E2-467E-8582-68775C999830}" type="parTrans" cxnId="{847D1AB2-B2CC-4333-8CD6-F67CBEC9F9B1}">
      <dgm:prSet/>
      <dgm:spPr/>
      <dgm:t>
        <a:bodyPr/>
        <a:lstStyle/>
        <a:p>
          <a:endParaRPr lang="en-US"/>
        </a:p>
      </dgm:t>
    </dgm:pt>
    <dgm:pt modelId="{530C343E-5187-4790-8D0D-1271EB4F1924}" type="sibTrans" cxnId="{847D1AB2-B2CC-4333-8CD6-F67CBEC9F9B1}">
      <dgm:prSet/>
      <dgm:spPr/>
      <dgm:t>
        <a:bodyPr/>
        <a:lstStyle/>
        <a:p>
          <a:endParaRPr lang="en-US"/>
        </a:p>
      </dgm:t>
    </dgm:pt>
    <dgm:pt modelId="{C4E3D0A1-5052-4889-A3F8-57488384D7FA}">
      <dgm:prSet/>
      <dgm:spPr/>
      <dgm:t>
        <a:bodyPr/>
        <a:lstStyle/>
        <a:p>
          <a:r>
            <a:rPr lang="tr-TR" dirty="0"/>
            <a:t>İlk çocukluk döneminde olduğu gibi bu donemde de iyinin, kotunun, doğru ya da yanlış̧ olanın belirlenmesinde rol modellerin etkisi olur. Onların iyilerine iyi, kötülerine de kotü demeyi bunlardan öğrenirler. Bir şeyin neden iyi ya da neden kötü olduğunu sorgulayamaz ve buna kendisi karar veremez. </a:t>
          </a:r>
          <a:endParaRPr lang="en-US" dirty="0"/>
        </a:p>
      </dgm:t>
    </dgm:pt>
    <dgm:pt modelId="{82110DC4-1D36-4EAE-BD0B-07C199F2B57B}" type="parTrans" cxnId="{7A09497E-AA15-465A-8D4A-6B3D8962CCD7}">
      <dgm:prSet/>
      <dgm:spPr/>
      <dgm:t>
        <a:bodyPr/>
        <a:lstStyle/>
        <a:p>
          <a:endParaRPr lang="en-US"/>
        </a:p>
      </dgm:t>
    </dgm:pt>
    <dgm:pt modelId="{74C71BE3-EB17-4743-8B19-D62211D7DA39}" type="sibTrans" cxnId="{7A09497E-AA15-465A-8D4A-6B3D8962CCD7}">
      <dgm:prSet/>
      <dgm:spPr/>
      <dgm:t>
        <a:bodyPr/>
        <a:lstStyle/>
        <a:p>
          <a:endParaRPr lang="en-US"/>
        </a:p>
      </dgm:t>
    </dgm:pt>
    <dgm:pt modelId="{A1E77282-054E-BD45-BAB3-AD64A2218D40}" type="pres">
      <dgm:prSet presAssocID="{A1C42686-0C12-4776-B075-771C37ECFF6E}" presName="linear" presStyleCnt="0">
        <dgm:presLayoutVars>
          <dgm:animLvl val="lvl"/>
          <dgm:resizeHandles val="exact"/>
        </dgm:presLayoutVars>
      </dgm:prSet>
      <dgm:spPr/>
    </dgm:pt>
    <dgm:pt modelId="{D7A6E90C-8A46-4B43-95E1-FD3C321117D8}" type="pres">
      <dgm:prSet presAssocID="{8F98AF4B-42E6-4981-94D2-2D5D6F40BDC8}" presName="parentText" presStyleLbl="node1" presStyleIdx="0" presStyleCnt="4">
        <dgm:presLayoutVars>
          <dgm:chMax val="0"/>
          <dgm:bulletEnabled val="1"/>
        </dgm:presLayoutVars>
      </dgm:prSet>
      <dgm:spPr/>
    </dgm:pt>
    <dgm:pt modelId="{977E09A5-C3B9-D14D-A177-7349555F6C70}" type="pres">
      <dgm:prSet presAssocID="{92D5039F-77C1-4536-BEAC-C5C3454C6591}" presName="spacer" presStyleCnt="0"/>
      <dgm:spPr/>
    </dgm:pt>
    <dgm:pt modelId="{24F23D4B-DEE8-9A4F-AD51-5053496415F4}" type="pres">
      <dgm:prSet presAssocID="{D1F53FDC-EBD2-4FDD-80CE-557D936FEBB8}" presName="parentText" presStyleLbl="node1" presStyleIdx="1" presStyleCnt="4">
        <dgm:presLayoutVars>
          <dgm:chMax val="0"/>
          <dgm:bulletEnabled val="1"/>
        </dgm:presLayoutVars>
      </dgm:prSet>
      <dgm:spPr/>
    </dgm:pt>
    <dgm:pt modelId="{58AD852F-F20B-A24D-927C-186DA082C3DF}" type="pres">
      <dgm:prSet presAssocID="{4BDC5BA6-C401-4161-970F-C3F0514634BE}" presName="spacer" presStyleCnt="0"/>
      <dgm:spPr/>
    </dgm:pt>
    <dgm:pt modelId="{C9AC651E-D3B9-234E-BB73-E1BE9E16F038}" type="pres">
      <dgm:prSet presAssocID="{6AFB277A-15B8-4109-BE19-BEF98195BC28}" presName="parentText" presStyleLbl="node1" presStyleIdx="2" presStyleCnt="4">
        <dgm:presLayoutVars>
          <dgm:chMax val="0"/>
          <dgm:bulletEnabled val="1"/>
        </dgm:presLayoutVars>
      </dgm:prSet>
      <dgm:spPr/>
    </dgm:pt>
    <dgm:pt modelId="{B0F1442D-3C96-E14C-BE12-DA31A501740E}" type="pres">
      <dgm:prSet presAssocID="{530C343E-5187-4790-8D0D-1271EB4F1924}" presName="spacer" presStyleCnt="0"/>
      <dgm:spPr/>
    </dgm:pt>
    <dgm:pt modelId="{F0037855-32A3-7B4E-A86F-0A8E6B440AA7}" type="pres">
      <dgm:prSet presAssocID="{C4E3D0A1-5052-4889-A3F8-57488384D7FA}" presName="parentText" presStyleLbl="node1" presStyleIdx="3" presStyleCnt="4">
        <dgm:presLayoutVars>
          <dgm:chMax val="0"/>
          <dgm:bulletEnabled val="1"/>
        </dgm:presLayoutVars>
      </dgm:prSet>
      <dgm:spPr/>
    </dgm:pt>
  </dgm:ptLst>
  <dgm:cxnLst>
    <dgm:cxn modelId="{AF6E1C02-477E-9443-A289-7ED648B9F220}" type="presOf" srcId="{C4E3D0A1-5052-4889-A3F8-57488384D7FA}" destId="{F0037855-32A3-7B4E-A86F-0A8E6B440AA7}" srcOrd="0" destOrd="0" presId="urn:microsoft.com/office/officeart/2005/8/layout/vList2"/>
    <dgm:cxn modelId="{38D82E03-1B14-43B0-A2F4-0654E6BD51E5}" srcId="{A1C42686-0C12-4776-B075-771C37ECFF6E}" destId="{D1F53FDC-EBD2-4FDD-80CE-557D936FEBB8}" srcOrd="1" destOrd="0" parTransId="{AAFA52C4-FE95-409C-BA2A-59B64423CD9B}" sibTransId="{4BDC5BA6-C401-4161-970F-C3F0514634BE}"/>
    <dgm:cxn modelId="{2EA32E13-07F8-3144-8FF7-9FC0A98FB718}" type="presOf" srcId="{A1C42686-0C12-4776-B075-771C37ECFF6E}" destId="{A1E77282-054E-BD45-BAB3-AD64A2218D40}" srcOrd="0" destOrd="0" presId="urn:microsoft.com/office/officeart/2005/8/layout/vList2"/>
    <dgm:cxn modelId="{DCE52050-47C0-074C-824B-4462568A02A9}" type="presOf" srcId="{D1F53FDC-EBD2-4FDD-80CE-557D936FEBB8}" destId="{24F23D4B-DEE8-9A4F-AD51-5053496415F4}" srcOrd="0" destOrd="0" presId="urn:microsoft.com/office/officeart/2005/8/layout/vList2"/>
    <dgm:cxn modelId="{43A20966-AF91-4829-B5A9-2E657B30E6F2}" srcId="{A1C42686-0C12-4776-B075-771C37ECFF6E}" destId="{8F98AF4B-42E6-4981-94D2-2D5D6F40BDC8}" srcOrd="0" destOrd="0" parTransId="{1494FBDB-1017-4AA2-904F-60A1BF1C5872}" sibTransId="{92D5039F-77C1-4536-BEAC-C5C3454C6591}"/>
    <dgm:cxn modelId="{7A09497E-AA15-465A-8D4A-6B3D8962CCD7}" srcId="{A1C42686-0C12-4776-B075-771C37ECFF6E}" destId="{C4E3D0A1-5052-4889-A3F8-57488384D7FA}" srcOrd="3" destOrd="0" parTransId="{82110DC4-1D36-4EAE-BD0B-07C199F2B57B}" sibTransId="{74C71BE3-EB17-4743-8B19-D62211D7DA39}"/>
    <dgm:cxn modelId="{847D1AB2-B2CC-4333-8CD6-F67CBEC9F9B1}" srcId="{A1C42686-0C12-4776-B075-771C37ECFF6E}" destId="{6AFB277A-15B8-4109-BE19-BEF98195BC28}" srcOrd="2" destOrd="0" parTransId="{7A5BC544-71E2-467E-8582-68775C999830}" sibTransId="{530C343E-5187-4790-8D0D-1271EB4F1924}"/>
    <dgm:cxn modelId="{C21858B7-9B36-874D-80E0-C1FFB956AB0D}" type="presOf" srcId="{6AFB277A-15B8-4109-BE19-BEF98195BC28}" destId="{C9AC651E-D3B9-234E-BB73-E1BE9E16F038}" srcOrd="0" destOrd="0" presId="urn:microsoft.com/office/officeart/2005/8/layout/vList2"/>
    <dgm:cxn modelId="{42518EDD-039D-4744-88BC-FADA87F1AA03}" type="presOf" srcId="{8F98AF4B-42E6-4981-94D2-2D5D6F40BDC8}" destId="{D7A6E90C-8A46-4B43-95E1-FD3C321117D8}" srcOrd="0" destOrd="0" presId="urn:microsoft.com/office/officeart/2005/8/layout/vList2"/>
    <dgm:cxn modelId="{311AE271-C279-B940-9010-9A4558DF2542}" type="presParOf" srcId="{A1E77282-054E-BD45-BAB3-AD64A2218D40}" destId="{D7A6E90C-8A46-4B43-95E1-FD3C321117D8}" srcOrd="0" destOrd="0" presId="urn:microsoft.com/office/officeart/2005/8/layout/vList2"/>
    <dgm:cxn modelId="{3AEB1B35-5B05-ED41-A93A-92281FDEE3C5}" type="presParOf" srcId="{A1E77282-054E-BD45-BAB3-AD64A2218D40}" destId="{977E09A5-C3B9-D14D-A177-7349555F6C70}" srcOrd="1" destOrd="0" presId="urn:microsoft.com/office/officeart/2005/8/layout/vList2"/>
    <dgm:cxn modelId="{93D88E5C-E36D-EB48-B71B-D5C6056CE21F}" type="presParOf" srcId="{A1E77282-054E-BD45-BAB3-AD64A2218D40}" destId="{24F23D4B-DEE8-9A4F-AD51-5053496415F4}" srcOrd="2" destOrd="0" presId="urn:microsoft.com/office/officeart/2005/8/layout/vList2"/>
    <dgm:cxn modelId="{648E0637-5F2B-A049-97D6-BA593B250F65}" type="presParOf" srcId="{A1E77282-054E-BD45-BAB3-AD64A2218D40}" destId="{58AD852F-F20B-A24D-927C-186DA082C3DF}" srcOrd="3" destOrd="0" presId="urn:microsoft.com/office/officeart/2005/8/layout/vList2"/>
    <dgm:cxn modelId="{D5E6B79F-9F35-A34D-B1D9-4F8D5BD50AB6}" type="presParOf" srcId="{A1E77282-054E-BD45-BAB3-AD64A2218D40}" destId="{C9AC651E-D3B9-234E-BB73-E1BE9E16F038}" srcOrd="4" destOrd="0" presId="urn:microsoft.com/office/officeart/2005/8/layout/vList2"/>
    <dgm:cxn modelId="{E43F7706-84D8-6B4C-BB5D-69D2ADDD165D}" type="presParOf" srcId="{A1E77282-054E-BD45-BAB3-AD64A2218D40}" destId="{B0F1442D-3C96-E14C-BE12-DA31A501740E}" srcOrd="5" destOrd="0" presId="urn:microsoft.com/office/officeart/2005/8/layout/vList2"/>
    <dgm:cxn modelId="{02B509DF-02FF-CD44-A3C9-0823F881DD27}" type="presParOf" srcId="{A1E77282-054E-BD45-BAB3-AD64A2218D40}" destId="{F0037855-32A3-7B4E-A86F-0A8E6B440AA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D755346-FD34-4EB2-B896-A40E3B28E05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3E9150B-7456-4B58-AAED-7383B8027921}">
      <dgm:prSet/>
      <dgm:spPr/>
      <dgm:t>
        <a:bodyPr/>
        <a:lstStyle/>
        <a:p>
          <a:r>
            <a:rPr lang="tr-TR" dirty="0"/>
            <a:t>Çocuklara Yaz Kur’an Kurslarının önemini iyi bir şekilde anlatalım</a:t>
          </a:r>
          <a:endParaRPr lang="en-US" dirty="0"/>
        </a:p>
      </dgm:t>
    </dgm:pt>
    <dgm:pt modelId="{4CA507A4-4A11-473F-9D6D-EA6E5B586FC9}" type="parTrans" cxnId="{F0315803-0FD7-4BE8-B43C-4AFA1B0CCBF8}">
      <dgm:prSet/>
      <dgm:spPr/>
      <dgm:t>
        <a:bodyPr/>
        <a:lstStyle/>
        <a:p>
          <a:endParaRPr lang="en-US"/>
        </a:p>
      </dgm:t>
    </dgm:pt>
    <dgm:pt modelId="{F8D309F1-1DD3-4514-85EA-76DD8566FAFA}" type="sibTrans" cxnId="{F0315803-0FD7-4BE8-B43C-4AFA1B0CCBF8}">
      <dgm:prSet/>
      <dgm:spPr/>
      <dgm:t>
        <a:bodyPr/>
        <a:lstStyle/>
        <a:p>
          <a:endParaRPr lang="en-US"/>
        </a:p>
      </dgm:t>
    </dgm:pt>
    <dgm:pt modelId="{777C6727-784A-46B3-B755-9C13962C12F3}">
      <dgm:prSet/>
      <dgm:spPr/>
      <dgm:t>
        <a:bodyPr/>
        <a:lstStyle/>
        <a:p>
          <a:r>
            <a:rPr lang="tr-TR" dirty="0"/>
            <a:t>Öğrencilerin öğrenmelerini merkeze alalım. Öğrenci merkezli bir din eğitimi gerçekleştirelim.</a:t>
          </a:r>
          <a:endParaRPr lang="en-US" dirty="0"/>
        </a:p>
      </dgm:t>
    </dgm:pt>
    <dgm:pt modelId="{F02E2E13-B829-4C4D-A1A5-CCD78BA1DF91}" type="parTrans" cxnId="{507FD4E2-8F4B-4821-87B9-F6952528D696}">
      <dgm:prSet/>
      <dgm:spPr/>
      <dgm:t>
        <a:bodyPr/>
        <a:lstStyle/>
        <a:p>
          <a:endParaRPr lang="en-US"/>
        </a:p>
      </dgm:t>
    </dgm:pt>
    <dgm:pt modelId="{D5ECD2C9-6B32-43DA-8E57-AB6663AB7FEC}" type="sibTrans" cxnId="{507FD4E2-8F4B-4821-87B9-F6952528D696}">
      <dgm:prSet/>
      <dgm:spPr/>
      <dgm:t>
        <a:bodyPr/>
        <a:lstStyle/>
        <a:p>
          <a:endParaRPr lang="en-US"/>
        </a:p>
      </dgm:t>
    </dgm:pt>
    <dgm:pt modelId="{9D57BEE8-9A54-4110-AA3E-EB08BC0CC33C}">
      <dgm:prSet/>
      <dgm:spPr/>
      <dgm:t>
        <a:bodyPr/>
        <a:lstStyle/>
        <a:p>
          <a:r>
            <a:rPr lang="tr-TR" dirty="0"/>
            <a:t>Çocuklara karşı sabırlı, samimi olalım. Kendi biricikliklerine saygı duyalım.</a:t>
          </a:r>
          <a:endParaRPr lang="en-US" dirty="0"/>
        </a:p>
      </dgm:t>
    </dgm:pt>
    <dgm:pt modelId="{89AB8FF0-A252-49F8-9B27-B97BC775DB75}" type="parTrans" cxnId="{B0A6CF75-212C-4682-A633-1B32B7E73B2B}">
      <dgm:prSet/>
      <dgm:spPr/>
      <dgm:t>
        <a:bodyPr/>
        <a:lstStyle/>
        <a:p>
          <a:endParaRPr lang="en-US"/>
        </a:p>
      </dgm:t>
    </dgm:pt>
    <dgm:pt modelId="{88AE50DA-FBE9-44FA-A7AF-A8D2C1DAA4AF}" type="sibTrans" cxnId="{B0A6CF75-212C-4682-A633-1B32B7E73B2B}">
      <dgm:prSet/>
      <dgm:spPr/>
      <dgm:t>
        <a:bodyPr/>
        <a:lstStyle/>
        <a:p>
          <a:endParaRPr lang="en-US"/>
        </a:p>
      </dgm:t>
    </dgm:pt>
    <dgm:pt modelId="{EB97D17A-CF4D-4BBB-88EA-726346882E3B}">
      <dgm:prSet/>
      <dgm:spPr/>
      <dgm:t>
        <a:bodyPr/>
        <a:lstStyle/>
        <a:p>
          <a:r>
            <a:rPr lang="tr-TR" dirty="0"/>
            <a:t>Din dilini, çocukların din ve değerlerle bağ kurmasına katkı sağlayacak şekilde verelim.</a:t>
          </a:r>
          <a:endParaRPr lang="en-US" dirty="0"/>
        </a:p>
      </dgm:t>
    </dgm:pt>
    <dgm:pt modelId="{5CFA1815-EC24-47F1-9ED1-A18FADB6DD17}" type="parTrans" cxnId="{D96DD61D-2FED-43D8-BA0B-607E28ABB4FC}">
      <dgm:prSet/>
      <dgm:spPr/>
      <dgm:t>
        <a:bodyPr/>
        <a:lstStyle/>
        <a:p>
          <a:endParaRPr lang="en-US"/>
        </a:p>
      </dgm:t>
    </dgm:pt>
    <dgm:pt modelId="{E04EE33A-90F7-4B48-A956-1F6C8B47931F}" type="sibTrans" cxnId="{D96DD61D-2FED-43D8-BA0B-607E28ABB4FC}">
      <dgm:prSet/>
      <dgm:spPr/>
      <dgm:t>
        <a:bodyPr/>
        <a:lstStyle/>
        <a:p>
          <a:endParaRPr lang="en-US"/>
        </a:p>
      </dgm:t>
    </dgm:pt>
    <dgm:pt modelId="{B26B6D06-E836-4985-97BD-7A22EAB663BE}">
      <dgm:prSet/>
      <dgm:spPr/>
      <dgm:t>
        <a:bodyPr/>
        <a:lstStyle/>
        <a:p>
          <a:r>
            <a:rPr lang="tr-TR" dirty="0"/>
            <a:t>Öğrencilere karşı olumsuz hareket ve tavırlardan uzak duralım.</a:t>
          </a:r>
          <a:endParaRPr lang="en-US" dirty="0"/>
        </a:p>
      </dgm:t>
    </dgm:pt>
    <dgm:pt modelId="{9A104BEC-36C8-4592-9E34-88861210E3B1}" type="parTrans" cxnId="{5FEF7E8A-D140-4F49-879E-7ADC3E0F61B9}">
      <dgm:prSet/>
      <dgm:spPr/>
      <dgm:t>
        <a:bodyPr/>
        <a:lstStyle/>
        <a:p>
          <a:endParaRPr lang="en-US"/>
        </a:p>
      </dgm:t>
    </dgm:pt>
    <dgm:pt modelId="{B70D0FB8-7751-4312-A564-6E301AED9A0C}" type="sibTrans" cxnId="{5FEF7E8A-D140-4F49-879E-7ADC3E0F61B9}">
      <dgm:prSet/>
      <dgm:spPr/>
      <dgm:t>
        <a:bodyPr/>
        <a:lstStyle/>
        <a:p>
          <a:endParaRPr lang="en-US"/>
        </a:p>
      </dgm:t>
    </dgm:pt>
    <dgm:pt modelId="{3DBB52A8-8E37-4344-BCD2-A86FF2A98D88}" type="pres">
      <dgm:prSet presAssocID="{BD755346-FD34-4EB2-B896-A40E3B28E059}" presName="linear" presStyleCnt="0">
        <dgm:presLayoutVars>
          <dgm:animLvl val="lvl"/>
          <dgm:resizeHandles val="exact"/>
        </dgm:presLayoutVars>
      </dgm:prSet>
      <dgm:spPr/>
    </dgm:pt>
    <dgm:pt modelId="{D9253C8F-6A5F-4640-A377-60CA955C8C3C}" type="pres">
      <dgm:prSet presAssocID="{43E9150B-7456-4B58-AAED-7383B8027921}" presName="parentText" presStyleLbl="node1" presStyleIdx="0" presStyleCnt="5">
        <dgm:presLayoutVars>
          <dgm:chMax val="0"/>
          <dgm:bulletEnabled val="1"/>
        </dgm:presLayoutVars>
      </dgm:prSet>
      <dgm:spPr/>
    </dgm:pt>
    <dgm:pt modelId="{3F99853D-A8A8-B24A-9FF0-A148E89E3FBE}" type="pres">
      <dgm:prSet presAssocID="{F8D309F1-1DD3-4514-85EA-76DD8566FAFA}" presName="spacer" presStyleCnt="0"/>
      <dgm:spPr/>
    </dgm:pt>
    <dgm:pt modelId="{44142A19-5F52-454F-B77D-936997BE7F21}" type="pres">
      <dgm:prSet presAssocID="{777C6727-784A-46B3-B755-9C13962C12F3}" presName="parentText" presStyleLbl="node1" presStyleIdx="1" presStyleCnt="5">
        <dgm:presLayoutVars>
          <dgm:chMax val="0"/>
          <dgm:bulletEnabled val="1"/>
        </dgm:presLayoutVars>
      </dgm:prSet>
      <dgm:spPr/>
    </dgm:pt>
    <dgm:pt modelId="{A3B749F0-A39C-6F47-84BB-E9105A2946D8}" type="pres">
      <dgm:prSet presAssocID="{D5ECD2C9-6B32-43DA-8E57-AB6663AB7FEC}" presName="spacer" presStyleCnt="0"/>
      <dgm:spPr/>
    </dgm:pt>
    <dgm:pt modelId="{32A94A77-D230-954F-8A33-7DE469F6A849}" type="pres">
      <dgm:prSet presAssocID="{9D57BEE8-9A54-4110-AA3E-EB08BC0CC33C}" presName="parentText" presStyleLbl="node1" presStyleIdx="2" presStyleCnt="5">
        <dgm:presLayoutVars>
          <dgm:chMax val="0"/>
          <dgm:bulletEnabled val="1"/>
        </dgm:presLayoutVars>
      </dgm:prSet>
      <dgm:spPr/>
    </dgm:pt>
    <dgm:pt modelId="{7C14AA09-AA54-404D-BBB6-D19DDBC0B060}" type="pres">
      <dgm:prSet presAssocID="{88AE50DA-FBE9-44FA-A7AF-A8D2C1DAA4AF}" presName="spacer" presStyleCnt="0"/>
      <dgm:spPr/>
    </dgm:pt>
    <dgm:pt modelId="{5EC61409-0CAF-1E49-A6D1-D26096916987}" type="pres">
      <dgm:prSet presAssocID="{EB97D17A-CF4D-4BBB-88EA-726346882E3B}" presName="parentText" presStyleLbl="node1" presStyleIdx="3" presStyleCnt="5">
        <dgm:presLayoutVars>
          <dgm:chMax val="0"/>
          <dgm:bulletEnabled val="1"/>
        </dgm:presLayoutVars>
      </dgm:prSet>
      <dgm:spPr/>
    </dgm:pt>
    <dgm:pt modelId="{5822136C-8D53-3947-ADD1-5C7DFADE53BA}" type="pres">
      <dgm:prSet presAssocID="{E04EE33A-90F7-4B48-A956-1F6C8B47931F}" presName="spacer" presStyleCnt="0"/>
      <dgm:spPr/>
    </dgm:pt>
    <dgm:pt modelId="{549C063D-320D-E244-954C-2059DB625E20}" type="pres">
      <dgm:prSet presAssocID="{B26B6D06-E836-4985-97BD-7A22EAB663BE}" presName="parentText" presStyleLbl="node1" presStyleIdx="4" presStyleCnt="5">
        <dgm:presLayoutVars>
          <dgm:chMax val="0"/>
          <dgm:bulletEnabled val="1"/>
        </dgm:presLayoutVars>
      </dgm:prSet>
      <dgm:spPr/>
    </dgm:pt>
  </dgm:ptLst>
  <dgm:cxnLst>
    <dgm:cxn modelId="{F0315803-0FD7-4BE8-B43C-4AFA1B0CCBF8}" srcId="{BD755346-FD34-4EB2-B896-A40E3B28E059}" destId="{43E9150B-7456-4B58-AAED-7383B8027921}" srcOrd="0" destOrd="0" parTransId="{4CA507A4-4A11-473F-9D6D-EA6E5B586FC9}" sibTransId="{F8D309F1-1DD3-4514-85EA-76DD8566FAFA}"/>
    <dgm:cxn modelId="{D96DD61D-2FED-43D8-BA0B-607E28ABB4FC}" srcId="{BD755346-FD34-4EB2-B896-A40E3B28E059}" destId="{EB97D17A-CF4D-4BBB-88EA-726346882E3B}" srcOrd="3" destOrd="0" parTransId="{5CFA1815-EC24-47F1-9ED1-A18FADB6DD17}" sibTransId="{E04EE33A-90F7-4B48-A956-1F6C8B47931F}"/>
    <dgm:cxn modelId="{5F141F3F-6DBD-4144-81AE-88CAB79F5091}" type="presOf" srcId="{EB97D17A-CF4D-4BBB-88EA-726346882E3B}" destId="{5EC61409-0CAF-1E49-A6D1-D26096916987}" srcOrd="0" destOrd="0" presId="urn:microsoft.com/office/officeart/2005/8/layout/vList2"/>
    <dgm:cxn modelId="{B0A6CF75-212C-4682-A633-1B32B7E73B2B}" srcId="{BD755346-FD34-4EB2-B896-A40E3B28E059}" destId="{9D57BEE8-9A54-4110-AA3E-EB08BC0CC33C}" srcOrd="2" destOrd="0" parTransId="{89AB8FF0-A252-49F8-9B27-B97BC775DB75}" sibTransId="{88AE50DA-FBE9-44FA-A7AF-A8D2C1DAA4AF}"/>
    <dgm:cxn modelId="{6E0F4277-2E89-0548-97C9-4AC36D716040}" type="presOf" srcId="{43E9150B-7456-4B58-AAED-7383B8027921}" destId="{D9253C8F-6A5F-4640-A377-60CA955C8C3C}" srcOrd="0" destOrd="0" presId="urn:microsoft.com/office/officeart/2005/8/layout/vList2"/>
    <dgm:cxn modelId="{A69C207A-2D86-D44E-8AF5-30D97BA4D40C}" type="presOf" srcId="{9D57BEE8-9A54-4110-AA3E-EB08BC0CC33C}" destId="{32A94A77-D230-954F-8A33-7DE469F6A849}" srcOrd="0" destOrd="0" presId="urn:microsoft.com/office/officeart/2005/8/layout/vList2"/>
    <dgm:cxn modelId="{5FEF7E8A-D140-4F49-879E-7ADC3E0F61B9}" srcId="{BD755346-FD34-4EB2-B896-A40E3B28E059}" destId="{B26B6D06-E836-4985-97BD-7A22EAB663BE}" srcOrd="4" destOrd="0" parTransId="{9A104BEC-36C8-4592-9E34-88861210E3B1}" sibTransId="{B70D0FB8-7751-4312-A564-6E301AED9A0C}"/>
    <dgm:cxn modelId="{60E2D6C1-0E33-7946-A76D-41CBE7EF8579}" type="presOf" srcId="{B26B6D06-E836-4985-97BD-7A22EAB663BE}" destId="{549C063D-320D-E244-954C-2059DB625E20}" srcOrd="0" destOrd="0" presId="urn:microsoft.com/office/officeart/2005/8/layout/vList2"/>
    <dgm:cxn modelId="{666F40C3-CFED-2340-AB7B-C4F26552DFBE}" type="presOf" srcId="{BD755346-FD34-4EB2-B896-A40E3B28E059}" destId="{3DBB52A8-8E37-4344-BCD2-A86FF2A98D88}" srcOrd="0" destOrd="0" presId="urn:microsoft.com/office/officeart/2005/8/layout/vList2"/>
    <dgm:cxn modelId="{507FD4E2-8F4B-4821-87B9-F6952528D696}" srcId="{BD755346-FD34-4EB2-B896-A40E3B28E059}" destId="{777C6727-784A-46B3-B755-9C13962C12F3}" srcOrd="1" destOrd="0" parTransId="{F02E2E13-B829-4C4D-A1A5-CCD78BA1DF91}" sibTransId="{D5ECD2C9-6B32-43DA-8E57-AB6663AB7FEC}"/>
    <dgm:cxn modelId="{40331AF5-039E-E643-BA0D-0B5BA84AD271}" type="presOf" srcId="{777C6727-784A-46B3-B755-9C13962C12F3}" destId="{44142A19-5F52-454F-B77D-936997BE7F21}" srcOrd="0" destOrd="0" presId="urn:microsoft.com/office/officeart/2005/8/layout/vList2"/>
    <dgm:cxn modelId="{1B116849-4494-AA46-A604-E26334DF0154}" type="presParOf" srcId="{3DBB52A8-8E37-4344-BCD2-A86FF2A98D88}" destId="{D9253C8F-6A5F-4640-A377-60CA955C8C3C}" srcOrd="0" destOrd="0" presId="urn:microsoft.com/office/officeart/2005/8/layout/vList2"/>
    <dgm:cxn modelId="{69882A63-67EE-F148-8549-8E91C7A29F35}" type="presParOf" srcId="{3DBB52A8-8E37-4344-BCD2-A86FF2A98D88}" destId="{3F99853D-A8A8-B24A-9FF0-A148E89E3FBE}" srcOrd="1" destOrd="0" presId="urn:microsoft.com/office/officeart/2005/8/layout/vList2"/>
    <dgm:cxn modelId="{63069322-51E3-2941-BA65-94B667AC9A90}" type="presParOf" srcId="{3DBB52A8-8E37-4344-BCD2-A86FF2A98D88}" destId="{44142A19-5F52-454F-B77D-936997BE7F21}" srcOrd="2" destOrd="0" presId="urn:microsoft.com/office/officeart/2005/8/layout/vList2"/>
    <dgm:cxn modelId="{9AD62C8F-4A31-0847-B77B-BA77FF9D76CF}" type="presParOf" srcId="{3DBB52A8-8E37-4344-BCD2-A86FF2A98D88}" destId="{A3B749F0-A39C-6F47-84BB-E9105A2946D8}" srcOrd="3" destOrd="0" presId="urn:microsoft.com/office/officeart/2005/8/layout/vList2"/>
    <dgm:cxn modelId="{19F5156A-43A0-3E4A-9858-5F7A32CD926F}" type="presParOf" srcId="{3DBB52A8-8E37-4344-BCD2-A86FF2A98D88}" destId="{32A94A77-D230-954F-8A33-7DE469F6A849}" srcOrd="4" destOrd="0" presId="urn:microsoft.com/office/officeart/2005/8/layout/vList2"/>
    <dgm:cxn modelId="{68AD9AD5-158D-904A-9FCB-01175755337E}" type="presParOf" srcId="{3DBB52A8-8E37-4344-BCD2-A86FF2A98D88}" destId="{7C14AA09-AA54-404D-BBB6-D19DDBC0B060}" srcOrd="5" destOrd="0" presId="urn:microsoft.com/office/officeart/2005/8/layout/vList2"/>
    <dgm:cxn modelId="{5587EF44-DBCE-4F49-A37C-F215B8B751B7}" type="presParOf" srcId="{3DBB52A8-8E37-4344-BCD2-A86FF2A98D88}" destId="{5EC61409-0CAF-1E49-A6D1-D26096916987}" srcOrd="6" destOrd="0" presId="urn:microsoft.com/office/officeart/2005/8/layout/vList2"/>
    <dgm:cxn modelId="{C7427D0C-93A4-5C43-A6A1-0099D82FD01A}" type="presParOf" srcId="{3DBB52A8-8E37-4344-BCD2-A86FF2A98D88}" destId="{5822136C-8D53-3947-ADD1-5C7DFADE53BA}" srcOrd="7" destOrd="0" presId="urn:microsoft.com/office/officeart/2005/8/layout/vList2"/>
    <dgm:cxn modelId="{7BCDE1FA-0BB4-BE4B-B235-55F2C4E1F936}" type="presParOf" srcId="{3DBB52A8-8E37-4344-BCD2-A86FF2A98D88}" destId="{549C063D-320D-E244-954C-2059DB625E2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8DB5F0E-DE78-4B06-8A9C-33208D57C221}"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4CA5C4D3-8A37-4E93-93A6-B42D1DA80105}">
      <dgm:prSet/>
      <dgm:spPr/>
      <dgm:t>
        <a:bodyPr/>
        <a:lstStyle/>
        <a:p>
          <a:r>
            <a:rPr lang="tr-TR" dirty="0"/>
            <a:t>Bireysellik</a:t>
          </a:r>
          <a:endParaRPr lang="en-US" dirty="0"/>
        </a:p>
      </dgm:t>
    </dgm:pt>
    <dgm:pt modelId="{6BE07968-63FC-4A2F-81C5-C1562F1C0368}" type="parTrans" cxnId="{8A44D203-7EA9-41CB-942F-6A13FA419D69}">
      <dgm:prSet/>
      <dgm:spPr/>
      <dgm:t>
        <a:bodyPr/>
        <a:lstStyle/>
        <a:p>
          <a:endParaRPr lang="en-US"/>
        </a:p>
      </dgm:t>
    </dgm:pt>
    <dgm:pt modelId="{21AED9FA-2790-429F-A43B-2DD38330D686}" type="sibTrans" cxnId="{8A44D203-7EA9-41CB-942F-6A13FA419D69}">
      <dgm:prSet/>
      <dgm:spPr/>
      <dgm:t>
        <a:bodyPr/>
        <a:lstStyle/>
        <a:p>
          <a:endParaRPr lang="en-US"/>
        </a:p>
      </dgm:t>
    </dgm:pt>
    <dgm:pt modelId="{30F387DE-DFB4-4DB2-A99C-674088123FD9}">
      <dgm:prSet/>
      <dgm:spPr/>
      <dgm:t>
        <a:bodyPr/>
        <a:lstStyle/>
        <a:p>
          <a:r>
            <a:rPr lang="tr-TR" dirty="0"/>
            <a:t>Bütünlük</a:t>
          </a:r>
          <a:endParaRPr lang="en-US" dirty="0"/>
        </a:p>
      </dgm:t>
    </dgm:pt>
    <dgm:pt modelId="{40E735BA-BA9D-47ED-8CDD-151EA603FD61}" type="parTrans" cxnId="{32196303-50CE-41A9-BE94-51656DF1FBA1}">
      <dgm:prSet/>
      <dgm:spPr/>
      <dgm:t>
        <a:bodyPr/>
        <a:lstStyle/>
        <a:p>
          <a:endParaRPr lang="en-US"/>
        </a:p>
      </dgm:t>
    </dgm:pt>
    <dgm:pt modelId="{2468289F-CF0C-4E21-B7B1-37CD4E85F17B}" type="sibTrans" cxnId="{32196303-50CE-41A9-BE94-51656DF1FBA1}">
      <dgm:prSet/>
      <dgm:spPr/>
      <dgm:t>
        <a:bodyPr/>
        <a:lstStyle/>
        <a:p>
          <a:endParaRPr lang="en-US"/>
        </a:p>
      </dgm:t>
    </dgm:pt>
    <dgm:pt modelId="{F046EF81-14FB-4A6D-A538-78F38F1D9670}">
      <dgm:prSet/>
      <dgm:spPr/>
      <dgm:t>
        <a:bodyPr/>
        <a:lstStyle/>
        <a:p>
          <a:r>
            <a:rPr lang="tr-TR" dirty="0"/>
            <a:t>Açıklık</a:t>
          </a:r>
          <a:endParaRPr lang="en-US" dirty="0"/>
        </a:p>
      </dgm:t>
    </dgm:pt>
    <dgm:pt modelId="{EA1EC899-F5D2-4669-8A96-233D32472B2B}" type="parTrans" cxnId="{170CF5EA-2938-43C8-A014-8A189BA64A6C}">
      <dgm:prSet/>
      <dgm:spPr/>
      <dgm:t>
        <a:bodyPr/>
        <a:lstStyle/>
        <a:p>
          <a:endParaRPr lang="en-US"/>
        </a:p>
      </dgm:t>
    </dgm:pt>
    <dgm:pt modelId="{C0B6C054-EBCB-4801-A3C2-DEC079A2AE25}" type="sibTrans" cxnId="{170CF5EA-2938-43C8-A014-8A189BA64A6C}">
      <dgm:prSet/>
      <dgm:spPr/>
      <dgm:t>
        <a:bodyPr/>
        <a:lstStyle/>
        <a:p>
          <a:endParaRPr lang="en-US"/>
        </a:p>
      </dgm:t>
    </dgm:pt>
    <dgm:pt modelId="{8AAAEE8E-B5A3-4D0D-B75A-F01F27B00368}">
      <dgm:prSet/>
      <dgm:spPr/>
      <dgm:t>
        <a:bodyPr/>
        <a:lstStyle/>
        <a:p>
          <a:r>
            <a:rPr lang="tr-TR" dirty="0"/>
            <a:t>Amaca dönüklük</a:t>
          </a:r>
          <a:endParaRPr lang="en-US" dirty="0"/>
        </a:p>
      </dgm:t>
    </dgm:pt>
    <dgm:pt modelId="{16B209AC-B06C-4FEC-AF31-C0065A225C56}" type="parTrans" cxnId="{7976E01E-0686-4B50-8832-3965C5FDEF5F}">
      <dgm:prSet/>
      <dgm:spPr/>
      <dgm:t>
        <a:bodyPr/>
        <a:lstStyle/>
        <a:p>
          <a:endParaRPr lang="en-US"/>
        </a:p>
      </dgm:t>
    </dgm:pt>
    <dgm:pt modelId="{99206276-4B7C-420E-A0EF-016107BF3ED6}" type="sibTrans" cxnId="{7976E01E-0686-4B50-8832-3965C5FDEF5F}">
      <dgm:prSet/>
      <dgm:spPr/>
      <dgm:t>
        <a:bodyPr/>
        <a:lstStyle/>
        <a:p>
          <a:endParaRPr lang="en-US"/>
        </a:p>
      </dgm:t>
    </dgm:pt>
    <dgm:pt modelId="{BA8883E9-B3BF-9C4E-8354-4869F9A7AA3C}" type="pres">
      <dgm:prSet presAssocID="{68DB5F0E-DE78-4B06-8A9C-33208D57C221}" presName="linear" presStyleCnt="0">
        <dgm:presLayoutVars>
          <dgm:dir/>
          <dgm:animLvl val="lvl"/>
          <dgm:resizeHandles val="exact"/>
        </dgm:presLayoutVars>
      </dgm:prSet>
      <dgm:spPr/>
    </dgm:pt>
    <dgm:pt modelId="{7C806020-3733-3F4F-A5B0-79A5A9073F55}" type="pres">
      <dgm:prSet presAssocID="{4CA5C4D3-8A37-4E93-93A6-B42D1DA80105}" presName="parentLin" presStyleCnt="0"/>
      <dgm:spPr/>
    </dgm:pt>
    <dgm:pt modelId="{55543E61-1FEA-FC4C-823E-3AD17EFFCCF0}" type="pres">
      <dgm:prSet presAssocID="{4CA5C4D3-8A37-4E93-93A6-B42D1DA80105}" presName="parentLeftMargin" presStyleLbl="node1" presStyleIdx="0" presStyleCnt="4"/>
      <dgm:spPr/>
    </dgm:pt>
    <dgm:pt modelId="{579AB2AE-5C83-1E4C-A367-7EC3773CE8D3}" type="pres">
      <dgm:prSet presAssocID="{4CA5C4D3-8A37-4E93-93A6-B42D1DA80105}" presName="parentText" presStyleLbl="node1" presStyleIdx="0" presStyleCnt="4">
        <dgm:presLayoutVars>
          <dgm:chMax val="0"/>
          <dgm:bulletEnabled val="1"/>
        </dgm:presLayoutVars>
      </dgm:prSet>
      <dgm:spPr/>
    </dgm:pt>
    <dgm:pt modelId="{B786C99B-A57E-7F4F-BCDA-47C4CFC03EBF}" type="pres">
      <dgm:prSet presAssocID="{4CA5C4D3-8A37-4E93-93A6-B42D1DA80105}" presName="negativeSpace" presStyleCnt="0"/>
      <dgm:spPr/>
    </dgm:pt>
    <dgm:pt modelId="{DE8EE08F-EA7C-5A4E-9CEE-78830F8E285F}" type="pres">
      <dgm:prSet presAssocID="{4CA5C4D3-8A37-4E93-93A6-B42D1DA80105}" presName="childText" presStyleLbl="conFgAcc1" presStyleIdx="0" presStyleCnt="4">
        <dgm:presLayoutVars>
          <dgm:bulletEnabled val="1"/>
        </dgm:presLayoutVars>
      </dgm:prSet>
      <dgm:spPr/>
    </dgm:pt>
    <dgm:pt modelId="{93C197B0-73CF-5B42-B393-8F8B30F5A775}" type="pres">
      <dgm:prSet presAssocID="{21AED9FA-2790-429F-A43B-2DD38330D686}" presName="spaceBetweenRectangles" presStyleCnt="0"/>
      <dgm:spPr/>
    </dgm:pt>
    <dgm:pt modelId="{04513415-49C4-7443-B520-9E54926578E5}" type="pres">
      <dgm:prSet presAssocID="{30F387DE-DFB4-4DB2-A99C-674088123FD9}" presName="parentLin" presStyleCnt="0"/>
      <dgm:spPr/>
    </dgm:pt>
    <dgm:pt modelId="{0122FD80-7DD7-314C-BB14-518B0AB22BD2}" type="pres">
      <dgm:prSet presAssocID="{30F387DE-DFB4-4DB2-A99C-674088123FD9}" presName="parentLeftMargin" presStyleLbl="node1" presStyleIdx="0" presStyleCnt="4"/>
      <dgm:spPr/>
    </dgm:pt>
    <dgm:pt modelId="{BB8DE3A5-BE15-0945-9140-574637A499AA}" type="pres">
      <dgm:prSet presAssocID="{30F387DE-DFB4-4DB2-A99C-674088123FD9}" presName="parentText" presStyleLbl="node1" presStyleIdx="1" presStyleCnt="4">
        <dgm:presLayoutVars>
          <dgm:chMax val="0"/>
          <dgm:bulletEnabled val="1"/>
        </dgm:presLayoutVars>
      </dgm:prSet>
      <dgm:spPr/>
    </dgm:pt>
    <dgm:pt modelId="{B07BFE51-2880-4A40-90AC-AAB0377C8B3B}" type="pres">
      <dgm:prSet presAssocID="{30F387DE-DFB4-4DB2-A99C-674088123FD9}" presName="negativeSpace" presStyleCnt="0"/>
      <dgm:spPr/>
    </dgm:pt>
    <dgm:pt modelId="{2E58D4A1-F78C-6C40-A821-61E5F3D040E4}" type="pres">
      <dgm:prSet presAssocID="{30F387DE-DFB4-4DB2-A99C-674088123FD9}" presName="childText" presStyleLbl="conFgAcc1" presStyleIdx="1" presStyleCnt="4">
        <dgm:presLayoutVars>
          <dgm:bulletEnabled val="1"/>
        </dgm:presLayoutVars>
      </dgm:prSet>
      <dgm:spPr/>
    </dgm:pt>
    <dgm:pt modelId="{59896630-E6A2-0346-990C-957D1D254020}" type="pres">
      <dgm:prSet presAssocID="{2468289F-CF0C-4E21-B7B1-37CD4E85F17B}" presName="spaceBetweenRectangles" presStyleCnt="0"/>
      <dgm:spPr/>
    </dgm:pt>
    <dgm:pt modelId="{28D7A770-F378-1442-B02C-E1BFD6890BEA}" type="pres">
      <dgm:prSet presAssocID="{F046EF81-14FB-4A6D-A538-78F38F1D9670}" presName="parentLin" presStyleCnt="0"/>
      <dgm:spPr/>
    </dgm:pt>
    <dgm:pt modelId="{522D9C81-1462-1D49-BFF3-9D5F7E39C169}" type="pres">
      <dgm:prSet presAssocID="{F046EF81-14FB-4A6D-A538-78F38F1D9670}" presName="parentLeftMargin" presStyleLbl="node1" presStyleIdx="1" presStyleCnt="4"/>
      <dgm:spPr/>
    </dgm:pt>
    <dgm:pt modelId="{E642A4BC-76F5-7749-AF75-4F9C58CA8BAE}" type="pres">
      <dgm:prSet presAssocID="{F046EF81-14FB-4A6D-A538-78F38F1D9670}" presName="parentText" presStyleLbl="node1" presStyleIdx="2" presStyleCnt="4">
        <dgm:presLayoutVars>
          <dgm:chMax val="0"/>
          <dgm:bulletEnabled val="1"/>
        </dgm:presLayoutVars>
      </dgm:prSet>
      <dgm:spPr/>
    </dgm:pt>
    <dgm:pt modelId="{FBC90EDA-C61D-1B40-940B-FE31E8584DA4}" type="pres">
      <dgm:prSet presAssocID="{F046EF81-14FB-4A6D-A538-78F38F1D9670}" presName="negativeSpace" presStyleCnt="0"/>
      <dgm:spPr/>
    </dgm:pt>
    <dgm:pt modelId="{FC433C20-C8EC-5F48-B93C-1DF60B69BFB7}" type="pres">
      <dgm:prSet presAssocID="{F046EF81-14FB-4A6D-A538-78F38F1D9670}" presName="childText" presStyleLbl="conFgAcc1" presStyleIdx="2" presStyleCnt="4">
        <dgm:presLayoutVars>
          <dgm:bulletEnabled val="1"/>
        </dgm:presLayoutVars>
      </dgm:prSet>
      <dgm:spPr/>
    </dgm:pt>
    <dgm:pt modelId="{0FE2F1E0-96F6-7744-B22D-EB6D970B1A3C}" type="pres">
      <dgm:prSet presAssocID="{C0B6C054-EBCB-4801-A3C2-DEC079A2AE25}" presName="spaceBetweenRectangles" presStyleCnt="0"/>
      <dgm:spPr/>
    </dgm:pt>
    <dgm:pt modelId="{6E258850-97C7-5244-88E1-9A2BFE7BC7CE}" type="pres">
      <dgm:prSet presAssocID="{8AAAEE8E-B5A3-4D0D-B75A-F01F27B00368}" presName="parentLin" presStyleCnt="0"/>
      <dgm:spPr/>
    </dgm:pt>
    <dgm:pt modelId="{7AF2E698-1084-844E-BCC4-3BBA8C0BF316}" type="pres">
      <dgm:prSet presAssocID="{8AAAEE8E-B5A3-4D0D-B75A-F01F27B00368}" presName="parentLeftMargin" presStyleLbl="node1" presStyleIdx="2" presStyleCnt="4"/>
      <dgm:spPr/>
    </dgm:pt>
    <dgm:pt modelId="{42893130-8222-DD48-BA91-3E93F92BC757}" type="pres">
      <dgm:prSet presAssocID="{8AAAEE8E-B5A3-4D0D-B75A-F01F27B00368}" presName="parentText" presStyleLbl="node1" presStyleIdx="3" presStyleCnt="4">
        <dgm:presLayoutVars>
          <dgm:chMax val="0"/>
          <dgm:bulletEnabled val="1"/>
        </dgm:presLayoutVars>
      </dgm:prSet>
      <dgm:spPr/>
    </dgm:pt>
    <dgm:pt modelId="{A1A09BDB-92FB-5348-8DC4-2D01EA315180}" type="pres">
      <dgm:prSet presAssocID="{8AAAEE8E-B5A3-4D0D-B75A-F01F27B00368}" presName="negativeSpace" presStyleCnt="0"/>
      <dgm:spPr/>
    </dgm:pt>
    <dgm:pt modelId="{07BE9AA6-6605-9F40-9296-2741C7023BA6}" type="pres">
      <dgm:prSet presAssocID="{8AAAEE8E-B5A3-4D0D-B75A-F01F27B00368}" presName="childText" presStyleLbl="conFgAcc1" presStyleIdx="3" presStyleCnt="4">
        <dgm:presLayoutVars>
          <dgm:bulletEnabled val="1"/>
        </dgm:presLayoutVars>
      </dgm:prSet>
      <dgm:spPr/>
    </dgm:pt>
  </dgm:ptLst>
  <dgm:cxnLst>
    <dgm:cxn modelId="{32196303-50CE-41A9-BE94-51656DF1FBA1}" srcId="{68DB5F0E-DE78-4B06-8A9C-33208D57C221}" destId="{30F387DE-DFB4-4DB2-A99C-674088123FD9}" srcOrd="1" destOrd="0" parTransId="{40E735BA-BA9D-47ED-8CDD-151EA603FD61}" sibTransId="{2468289F-CF0C-4E21-B7B1-37CD4E85F17B}"/>
    <dgm:cxn modelId="{8A44D203-7EA9-41CB-942F-6A13FA419D69}" srcId="{68DB5F0E-DE78-4B06-8A9C-33208D57C221}" destId="{4CA5C4D3-8A37-4E93-93A6-B42D1DA80105}" srcOrd="0" destOrd="0" parTransId="{6BE07968-63FC-4A2F-81C5-C1562F1C0368}" sibTransId="{21AED9FA-2790-429F-A43B-2DD38330D686}"/>
    <dgm:cxn modelId="{6E5AA70B-0E6F-F546-ADBB-A1C45EA287CC}" type="presOf" srcId="{8AAAEE8E-B5A3-4D0D-B75A-F01F27B00368}" destId="{42893130-8222-DD48-BA91-3E93F92BC757}" srcOrd="1" destOrd="0" presId="urn:microsoft.com/office/officeart/2005/8/layout/list1"/>
    <dgm:cxn modelId="{7976E01E-0686-4B50-8832-3965C5FDEF5F}" srcId="{68DB5F0E-DE78-4B06-8A9C-33208D57C221}" destId="{8AAAEE8E-B5A3-4D0D-B75A-F01F27B00368}" srcOrd="3" destOrd="0" parTransId="{16B209AC-B06C-4FEC-AF31-C0065A225C56}" sibTransId="{99206276-4B7C-420E-A0EF-016107BF3ED6}"/>
    <dgm:cxn modelId="{17602455-D3E2-A94F-96AF-95C59D8B763C}" type="presOf" srcId="{4CA5C4D3-8A37-4E93-93A6-B42D1DA80105}" destId="{579AB2AE-5C83-1E4C-A367-7EC3773CE8D3}" srcOrd="1" destOrd="0" presId="urn:microsoft.com/office/officeart/2005/8/layout/list1"/>
    <dgm:cxn modelId="{B64BBD58-750C-F74B-B02E-ED0676742463}" type="presOf" srcId="{8AAAEE8E-B5A3-4D0D-B75A-F01F27B00368}" destId="{7AF2E698-1084-844E-BCC4-3BBA8C0BF316}" srcOrd="0" destOrd="0" presId="urn:microsoft.com/office/officeart/2005/8/layout/list1"/>
    <dgm:cxn modelId="{E9AB085A-091B-ED45-9DEA-6CC09D3A787A}" type="presOf" srcId="{4CA5C4D3-8A37-4E93-93A6-B42D1DA80105}" destId="{55543E61-1FEA-FC4C-823E-3AD17EFFCCF0}" srcOrd="0" destOrd="0" presId="urn:microsoft.com/office/officeart/2005/8/layout/list1"/>
    <dgm:cxn modelId="{F24F03B6-E96F-524C-A705-5A948F23A16A}" type="presOf" srcId="{F046EF81-14FB-4A6D-A538-78F38F1D9670}" destId="{E642A4BC-76F5-7749-AF75-4F9C58CA8BAE}" srcOrd="1" destOrd="0" presId="urn:microsoft.com/office/officeart/2005/8/layout/list1"/>
    <dgm:cxn modelId="{7089FDC0-5505-524C-8D86-48A400B482A2}" type="presOf" srcId="{30F387DE-DFB4-4DB2-A99C-674088123FD9}" destId="{0122FD80-7DD7-314C-BB14-518B0AB22BD2}" srcOrd="0" destOrd="0" presId="urn:microsoft.com/office/officeart/2005/8/layout/list1"/>
    <dgm:cxn modelId="{1770EAC6-8474-4540-B90D-99CC69E9A102}" type="presOf" srcId="{68DB5F0E-DE78-4B06-8A9C-33208D57C221}" destId="{BA8883E9-B3BF-9C4E-8354-4869F9A7AA3C}" srcOrd="0" destOrd="0" presId="urn:microsoft.com/office/officeart/2005/8/layout/list1"/>
    <dgm:cxn modelId="{8FE5CAE0-89C4-454C-8DD2-A57470DFCC69}" type="presOf" srcId="{F046EF81-14FB-4A6D-A538-78F38F1D9670}" destId="{522D9C81-1462-1D49-BFF3-9D5F7E39C169}" srcOrd="0" destOrd="0" presId="urn:microsoft.com/office/officeart/2005/8/layout/list1"/>
    <dgm:cxn modelId="{170CF5EA-2938-43C8-A014-8A189BA64A6C}" srcId="{68DB5F0E-DE78-4B06-8A9C-33208D57C221}" destId="{F046EF81-14FB-4A6D-A538-78F38F1D9670}" srcOrd="2" destOrd="0" parTransId="{EA1EC899-F5D2-4669-8A96-233D32472B2B}" sibTransId="{C0B6C054-EBCB-4801-A3C2-DEC079A2AE25}"/>
    <dgm:cxn modelId="{649FDEF3-5986-F940-A810-6AC7E7B55C93}" type="presOf" srcId="{30F387DE-DFB4-4DB2-A99C-674088123FD9}" destId="{BB8DE3A5-BE15-0945-9140-574637A499AA}" srcOrd="1" destOrd="0" presId="urn:microsoft.com/office/officeart/2005/8/layout/list1"/>
    <dgm:cxn modelId="{59F5E668-D80A-594A-BC25-FE9438873875}" type="presParOf" srcId="{BA8883E9-B3BF-9C4E-8354-4869F9A7AA3C}" destId="{7C806020-3733-3F4F-A5B0-79A5A9073F55}" srcOrd="0" destOrd="0" presId="urn:microsoft.com/office/officeart/2005/8/layout/list1"/>
    <dgm:cxn modelId="{459F49DA-C234-3A4C-B9B6-DA10E885C90B}" type="presParOf" srcId="{7C806020-3733-3F4F-A5B0-79A5A9073F55}" destId="{55543E61-1FEA-FC4C-823E-3AD17EFFCCF0}" srcOrd="0" destOrd="0" presId="urn:microsoft.com/office/officeart/2005/8/layout/list1"/>
    <dgm:cxn modelId="{988F5E1E-2F7E-0543-B934-1C745CA9FE79}" type="presParOf" srcId="{7C806020-3733-3F4F-A5B0-79A5A9073F55}" destId="{579AB2AE-5C83-1E4C-A367-7EC3773CE8D3}" srcOrd="1" destOrd="0" presId="urn:microsoft.com/office/officeart/2005/8/layout/list1"/>
    <dgm:cxn modelId="{5BA70AD8-4676-FC4D-882B-0B46238077F0}" type="presParOf" srcId="{BA8883E9-B3BF-9C4E-8354-4869F9A7AA3C}" destId="{B786C99B-A57E-7F4F-BCDA-47C4CFC03EBF}" srcOrd="1" destOrd="0" presId="urn:microsoft.com/office/officeart/2005/8/layout/list1"/>
    <dgm:cxn modelId="{DC7D1C04-8CD3-1548-92B1-C5B78E046A06}" type="presParOf" srcId="{BA8883E9-B3BF-9C4E-8354-4869F9A7AA3C}" destId="{DE8EE08F-EA7C-5A4E-9CEE-78830F8E285F}" srcOrd="2" destOrd="0" presId="urn:microsoft.com/office/officeart/2005/8/layout/list1"/>
    <dgm:cxn modelId="{E0D2A883-40C6-7647-89DE-638E7204DCAE}" type="presParOf" srcId="{BA8883E9-B3BF-9C4E-8354-4869F9A7AA3C}" destId="{93C197B0-73CF-5B42-B393-8F8B30F5A775}" srcOrd="3" destOrd="0" presId="urn:microsoft.com/office/officeart/2005/8/layout/list1"/>
    <dgm:cxn modelId="{556EE06E-820C-364C-B117-C78BB3155198}" type="presParOf" srcId="{BA8883E9-B3BF-9C4E-8354-4869F9A7AA3C}" destId="{04513415-49C4-7443-B520-9E54926578E5}" srcOrd="4" destOrd="0" presId="urn:microsoft.com/office/officeart/2005/8/layout/list1"/>
    <dgm:cxn modelId="{8912F2E9-4703-994C-BDEE-45F8CEA327AD}" type="presParOf" srcId="{04513415-49C4-7443-B520-9E54926578E5}" destId="{0122FD80-7DD7-314C-BB14-518B0AB22BD2}" srcOrd="0" destOrd="0" presId="urn:microsoft.com/office/officeart/2005/8/layout/list1"/>
    <dgm:cxn modelId="{6905ED7B-8521-3740-AE69-8070C698079E}" type="presParOf" srcId="{04513415-49C4-7443-B520-9E54926578E5}" destId="{BB8DE3A5-BE15-0945-9140-574637A499AA}" srcOrd="1" destOrd="0" presId="urn:microsoft.com/office/officeart/2005/8/layout/list1"/>
    <dgm:cxn modelId="{EB2D18BE-EB38-EE4E-86EF-A1ADC7B52F69}" type="presParOf" srcId="{BA8883E9-B3BF-9C4E-8354-4869F9A7AA3C}" destId="{B07BFE51-2880-4A40-90AC-AAB0377C8B3B}" srcOrd="5" destOrd="0" presId="urn:microsoft.com/office/officeart/2005/8/layout/list1"/>
    <dgm:cxn modelId="{53158049-DD07-1E46-8862-295D813C0953}" type="presParOf" srcId="{BA8883E9-B3BF-9C4E-8354-4869F9A7AA3C}" destId="{2E58D4A1-F78C-6C40-A821-61E5F3D040E4}" srcOrd="6" destOrd="0" presId="urn:microsoft.com/office/officeart/2005/8/layout/list1"/>
    <dgm:cxn modelId="{E80131D8-E7E0-684F-B5E5-C935E8FD3DF2}" type="presParOf" srcId="{BA8883E9-B3BF-9C4E-8354-4869F9A7AA3C}" destId="{59896630-E6A2-0346-990C-957D1D254020}" srcOrd="7" destOrd="0" presId="urn:microsoft.com/office/officeart/2005/8/layout/list1"/>
    <dgm:cxn modelId="{807FD602-1613-3645-BFE4-2A72B4C544F1}" type="presParOf" srcId="{BA8883E9-B3BF-9C4E-8354-4869F9A7AA3C}" destId="{28D7A770-F378-1442-B02C-E1BFD6890BEA}" srcOrd="8" destOrd="0" presId="urn:microsoft.com/office/officeart/2005/8/layout/list1"/>
    <dgm:cxn modelId="{FB422500-BF24-AE48-BD19-BD12888F65BA}" type="presParOf" srcId="{28D7A770-F378-1442-B02C-E1BFD6890BEA}" destId="{522D9C81-1462-1D49-BFF3-9D5F7E39C169}" srcOrd="0" destOrd="0" presId="urn:microsoft.com/office/officeart/2005/8/layout/list1"/>
    <dgm:cxn modelId="{D4A36D62-D51D-F04A-A954-C309EE34EDE7}" type="presParOf" srcId="{28D7A770-F378-1442-B02C-E1BFD6890BEA}" destId="{E642A4BC-76F5-7749-AF75-4F9C58CA8BAE}" srcOrd="1" destOrd="0" presId="urn:microsoft.com/office/officeart/2005/8/layout/list1"/>
    <dgm:cxn modelId="{7C4EB4F5-3FF0-1843-AEB3-09F28F37FB67}" type="presParOf" srcId="{BA8883E9-B3BF-9C4E-8354-4869F9A7AA3C}" destId="{FBC90EDA-C61D-1B40-940B-FE31E8584DA4}" srcOrd="9" destOrd="0" presId="urn:microsoft.com/office/officeart/2005/8/layout/list1"/>
    <dgm:cxn modelId="{C3DA98B5-A8E4-574F-8749-3B52B7DBA929}" type="presParOf" srcId="{BA8883E9-B3BF-9C4E-8354-4869F9A7AA3C}" destId="{FC433C20-C8EC-5F48-B93C-1DF60B69BFB7}" srcOrd="10" destOrd="0" presId="urn:microsoft.com/office/officeart/2005/8/layout/list1"/>
    <dgm:cxn modelId="{F39E3627-CD1B-4246-A42D-8B1F5B98F85F}" type="presParOf" srcId="{BA8883E9-B3BF-9C4E-8354-4869F9A7AA3C}" destId="{0FE2F1E0-96F6-7744-B22D-EB6D970B1A3C}" srcOrd="11" destOrd="0" presId="urn:microsoft.com/office/officeart/2005/8/layout/list1"/>
    <dgm:cxn modelId="{38EB5134-6DB4-F845-ACC3-C291BD3EED45}" type="presParOf" srcId="{BA8883E9-B3BF-9C4E-8354-4869F9A7AA3C}" destId="{6E258850-97C7-5244-88E1-9A2BFE7BC7CE}" srcOrd="12" destOrd="0" presId="urn:microsoft.com/office/officeart/2005/8/layout/list1"/>
    <dgm:cxn modelId="{287A5C32-A6E8-704C-9090-95165B719E3E}" type="presParOf" srcId="{6E258850-97C7-5244-88E1-9A2BFE7BC7CE}" destId="{7AF2E698-1084-844E-BCC4-3BBA8C0BF316}" srcOrd="0" destOrd="0" presId="urn:microsoft.com/office/officeart/2005/8/layout/list1"/>
    <dgm:cxn modelId="{1F30AA31-29EC-7A48-BA8C-3311DA4AC123}" type="presParOf" srcId="{6E258850-97C7-5244-88E1-9A2BFE7BC7CE}" destId="{42893130-8222-DD48-BA91-3E93F92BC757}" srcOrd="1" destOrd="0" presId="urn:microsoft.com/office/officeart/2005/8/layout/list1"/>
    <dgm:cxn modelId="{3EA3FD51-9DE2-3545-8F48-AAEF9A16D490}" type="presParOf" srcId="{BA8883E9-B3BF-9C4E-8354-4869F9A7AA3C}" destId="{A1A09BDB-92FB-5348-8DC4-2D01EA315180}" srcOrd="13" destOrd="0" presId="urn:microsoft.com/office/officeart/2005/8/layout/list1"/>
    <dgm:cxn modelId="{E2C4DB62-A922-D94E-B419-E313F837D00E}" type="presParOf" srcId="{BA8883E9-B3BF-9C4E-8354-4869F9A7AA3C}" destId="{07BE9AA6-6605-9F40-9296-2741C7023BA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6E7BBDF-9BC5-451D-8213-9C753DED456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668D205-C2AA-4C73-84AA-DB63BABFEF80}">
      <dgm:prSet/>
      <dgm:spPr/>
      <dgm:t>
        <a:bodyPr/>
        <a:lstStyle/>
        <a:p>
          <a:r>
            <a:rPr lang="tr-TR" dirty="0"/>
            <a:t>Çocuğa / Öğrenciye Görelik İlkesi</a:t>
          </a:r>
          <a:endParaRPr lang="en-US" dirty="0"/>
        </a:p>
      </dgm:t>
    </dgm:pt>
    <dgm:pt modelId="{5A0E9B9A-DDC8-4A9E-948A-CB502967A342}" type="parTrans" cxnId="{C7E07C94-8869-4F6B-B89A-EE1E497D7E0B}">
      <dgm:prSet/>
      <dgm:spPr/>
      <dgm:t>
        <a:bodyPr/>
        <a:lstStyle/>
        <a:p>
          <a:endParaRPr lang="en-US"/>
        </a:p>
      </dgm:t>
    </dgm:pt>
    <dgm:pt modelId="{AEA278D6-7125-4785-95C4-1DEB3C4FFB8B}" type="sibTrans" cxnId="{C7E07C94-8869-4F6B-B89A-EE1E497D7E0B}">
      <dgm:prSet/>
      <dgm:spPr/>
      <dgm:t>
        <a:bodyPr/>
        <a:lstStyle/>
        <a:p>
          <a:endParaRPr lang="en-US"/>
        </a:p>
      </dgm:t>
    </dgm:pt>
    <dgm:pt modelId="{41F6E220-4610-47DB-825A-8C67A6DE973B}">
      <dgm:prSet/>
      <dgm:spPr/>
      <dgm:t>
        <a:bodyPr/>
        <a:lstStyle/>
        <a:p>
          <a:r>
            <a:rPr lang="tr-TR" dirty="0"/>
            <a:t>Hayatilik/Hayata Yakınlık İlkesi </a:t>
          </a:r>
          <a:endParaRPr lang="en-US" dirty="0"/>
        </a:p>
      </dgm:t>
    </dgm:pt>
    <dgm:pt modelId="{5C755068-2A00-4791-B455-C11C73855926}" type="parTrans" cxnId="{F164C0AE-54C2-40A7-9387-0C7F581AEBFF}">
      <dgm:prSet/>
      <dgm:spPr/>
      <dgm:t>
        <a:bodyPr/>
        <a:lstStyle/>
        <a:p>
          <a:endParaRPr lang="en-US"/>
        </a:p>
      </dgm:t>
    </dgm:pt>
    <dgm:pt modelId="{D600D16C-A86F-4701-84BB-3B5907D38E48}" type="sibTrans" cxnId="{F164C0AE-54C2-40A7-9387-0C7F581AEBFF}">
      <dgm:prSet/>
      <dgm:spPr/>
      <dgm:t>
        <a:bodyPr/>
        <a:lstStyle/>
        <a:p>
          <a:endParaRPr lang="en-US"/>
        </a:p>
      </dgm:t>
    </dgm:pt>
    <dgm:pt modelId="{A407B6AF-85BA-4A65-BF76-2D644AA85C30}">
      <dgm:prSet/>
      <dgm:spPr/>
      <dgm:t>
        <a:bodyPr/>
        <a:lstStyle/>
        <a:p>
          <a:r>
            <a:rPr lang="tr-TR" dirty="0"/>
            <a:t>Bilinenden Bilinmeyene İlkesi</a:t>
          </a:r>
          <a:endParaRPr lang="en-US" dirty="0"/>
        </a:p>
      </dgm:t>
    </dgm:pt>
    <dgm:pt modelId="{3B58FE30-79BB-4798-A850-A1E7710BA418}" type="parTrans" cxnId="{D3A02B58-68F0-4D3D-933F-C214082E94CC}">
      <dgm:prSet/>
      <dgm:spPr/>
      <dgm:t>
        <a:bodyPr/>
        <a:lstStyle/>
        <a:p>
          <a:endParaRPr lang="en-US"/>
        </a:p>
      </dgm:t>
    </dgm:pt>
    <dgm:pt modelId="{892BE8BD-E6E9-4D22-BD74-A6136854EAF1}" type="sibTrans" cxnId="{D3A02B58-68F0-4D3D-933F-C214082E94CC}">
      <dgm:prSet/>
      <dgm:spPr/>
      <dgm:t>
        <a:bodyPr/>
        <a:lstStyle/>
        <a:p>
          <a:endParaRPr lang="en-US"/>
        </a:p>
      </dgm:t>
    </dgm:pt>
    <dgm:pt modelId="{9372490E-705A-484B-A20A-77CD29923EAA}">
      <dgm:prSet/>
      <dgm:spPr/>
      <dgm:t>
        <a:bodyPr/>
        <a:lstStyle/>
        <a:p>
          <a:r>
            <a:rPr lang="tr-TR" dirty="0"/>
            <a:t>Somuttan Soyuta İlkesi</a:t>
          </a:r>
          <a:endParaRPr lang="en-US" dirty="0"/>
        </a:p>
      </dgm:t>
    </dgm:pt>
    <dgm:pt modelId="{862C91C7-9EED-4232-9E2D-3D738C91D5C9}" type="parTrans" cxnId="{B37DDC55-EB3C-47B5-BF51-D543F66C03A8}">
      <dgm:prSet/>
      <dgm:spPr/>
      <dgm:t>
        <a:bodyPr/>
        <a:lstStyle/>
        <a:p>
          <a:endParaRPr lang="en-US"/>
        </a:p>
      </dgm:t>
    </dgm:pt>
    <dgm:pt modelId="{16FAB813-79AF-478A-A303-529BFF20CC7F}" type="sibTrans" cxnId="{B37DDC55-EB3C-47B5-BF51-D543F66C03A8}">
      <dgm:prSet/>
      <dgm:spPr/>
      <dgm:t>
        <a:bodyPr/>
        <a:lstStyle/>
        <a:p>
          <a:endParaRPr lang="en-US"/>
        </a:p>
      </dgm:t>
    </dgm:pt>
    <dgm:pt modelId="{2E7B45BD-6632-44C4-98F9-478A21A03274}">
      <dgm:prSet/>
      <dgm:spPr/>
      <dgm:t>
        <a:bodyPr/>
        <a:lstStyle/>
        <a:p>
          <a:r>
            <a:rPr lang="tr-TR" dirty="0"/>
            <a:t>Yakından Uzağa İlkesi</a:t>
          </a:r>
          <a:endParaRPr lang="en-US" dirty="0"/>
        </a:p>
      </dgm:t>
    </dgm:pt>
    <dgm:pt modelId="{FE38CDC8-62BC-4F3C-BEE8-0A28B5BE6233}" type="parTrans" cxnId="{41F3D387-960B-4D06-BDE7-6F61A4A0F794}">
      <dgm:prSet/>
      <dgm:spPr/>
      <dgm:t>
        <a:bodyPr/>
        <a:lstStyle/>
        <a:p>
          <a:endParaRPr lang="en-US"/>
        </a:p>
      </dgm:t>
    </dgm:pt>
    <dgm:pt modelId="{C5797341-6443-4437-B185-3748D7DD13AB}" type="sibTrans" cxnId="{41F3D387-960B-4D06-BDE7-6F61A4A0F794}">
      <dgm:prSet/>
      <dgm:spPr/>
      <dgm:t>
        <a:bodyPr/>
        <a:lstStyle/>
        <a:p>
          <a:endParaRPr lang="en-US"/>
        </a:p>
      </dgm:t>
    </dgm:pt>
    <dgm:pt modelId="{55CDE474-D2E3-4E32-827D-8D358E948787}">
      <dgm:prSet/>
      <dgm:spPr/>
      <dgm:t>
        <a:bodyPr/>
        <a:lstStyle/>
        <a:p>
          <a:r>
            <a:rPr lang="tr-TR" dirty="0"/>
            <a:t>Kolaydan Zora/Basitten Karmaşıklığa İlkesi </a:t>
          </a:r>
          <a:endParaRPr lang="en-US" dirty="0"/>
        </a:p>
      </dgm:t>
    </dgm:pt>
    <dgm:pt modelId="{19C45622-EA84-443F-A2FD-AFC5DD4E0302}" type="parTrans" cxnId="{6DA626CE-73CA-4BDA-A173-A4EA0AEEE723}">
      <dgm:prSet/>
      <dgm:spPr/>
      <dgm:t>
        <a:bodyPr/>
        <a:lstStyle/>
        <a:p>
          <a:endParaRPr lang="en-US"/>
        </a:p>
      </dgm:t>
    </dgm:pt>
    <dgm:pt modelId="{746089C2-7AE6-47DC-9CDF-37A7953A7583}" type="sibTrans" cxnId="{6DA626CE-73CA-4BDA-A173-A4EA0AEEE723}">
      <dgm:prSet/>
      <dgm:spPr/>
      <dgm:t>
        <a:bodyPr/>
        <a:lstStyle/>
        <a:p>
          <a:endParaRPr lang="en-US"/>
        </a:p>
      </dgm:t>
    </dgm:pt>
    <dgm:pt modelId="{336025D6-2E82-4E70-8774-96BBB4A9001A}">
      <dgm:prSet/>
      <dgm:spPr/>
      <dgm:t>
        <a:bodyPr/>
        <a:lstStyle/>
        <a:p>
          <a:r>
            <a:rPr lang="tr-TR" dirty="0"/>
            <a:t>Yaparak-Yaşayarak Öğrenme / Öğrenci Eylem İlkesi</a:t>
          </a:r>
          <a:endParaRPr lang="en-US" dirty="0"/>
        </a:p>
      </dgm:t>
    </dgm:pt>
    <dgm:pt modelId="{6B0F6B98-6CA7-47BC-99F4-0C596CE1A01D}" type="parTrans" cxnId="{8D863668-93F9-4B9A-BA2F-2471D5A4CCEB}">
      <dgm:prSet/>
      <dgm:spPr/>
      <dgm:t>
        <a:bodyPr/>
        <a:lstStyle/>
        <a:p>
          <a:endParaRPr lang="en-US"/>
        </a:p>
      </dgm:t>
    </dgm:pt>
    <dgm:pt modelId="{2446421C-1B4F-4CE1-8F22-5350BD4A22DD}" type="sibTrans" cxnId="{8D863668-93F9-4B9A-BA2F-2471D5A4CCEB}">
      <dgm:prSet/>
      <dgm:spPr/>
      <dgm:t>
        <a:bodyPr/>
        <a:lstStyle/>
        <a:p>
          <a:endParaRPr lang="en-US"/>
        </a:p>
      </dgm:t>
    </dgm:pt>
    <dgm:pt modelId="{AE79DB4B-7E0D-4044-940B-50F32A2198B1}">
      <dgm:prSet/>
      <dgm:spPr/>
      <dgm:t>
        <a:bodyPr/>
        <a:lstStyle/>
        <a:p>
          <a:r>
            <a:rPr lang="tr-TR" dirty="0"/>
            <a:t>Aktüalite/Güncellik İlkesi</a:t>
          </a:r>
          <a:endParaRPr lang="en-US" dirty="0"/>
        </a:p>
      </dgm:t>
    </dgm:pt>
    <dgm:pt modelId="{ED77A417-7F52-40DA-91A3-5E0820295E99}" type="parTrans" cxnId="{D5988433-2D2C-4995-8090-B8C5CDC9748B}">
      <dgm:prSet/>
      <dgm:spPr/>
      <dgm:t>
        <a:bodyPr/>
        <a:lstStyle/>
        <a:p>
          <a:endParaRPr lang="en-US"/>
        </a:p>
      </dgm:t>
    </dgm:pt>
    <dgm:pt modelId="{0428E52E-3F8F-404C-B544-50C771FE0583}" type="sibTrans" cxnId="{D5988433-2D2C-4995-8090-B8C5CDC9748B}">
      <dgm:prSet/>
      <dgm:spPr/>
      <dgm:t>
        <a:bodyPr/>
        <a:lstStyle/>
        <a:p>
          <a:endParaRPr lang="en-US"/>
        </a:p>
      </dgm:t>
    </dgm:pt>
    <dgm:pt modelId="{46113FE7-4155-4E10-B2F2-C6C50DD19AD3}">
      <dgm:prSet/>
      <dgm:spPr/>
      <dgm:t>
        <a:bodyPr/>
        <a:lstStyle/>
        <a:p>
          <a:r>
            <a:rPr lang="tr-TR" dirty="0"/>
            <a:t>Ekonomiklik İlkesi </a:t>
          </a:r>
          <a:endParaRPr lang="en-US" dirty="0"/>
        </a:p>
      </dgm:t>
    </dgm:pt>
    <dgm:pt modelId="{A85F1A04-060B-4BF9-96EA-E6B5015C590F}" type="parTrans" cxnId="{317B3EF2-038F-4F13-91E5-9920ECC179DE}">
      <dgm:prSet/>
      <dgm:spPr/>
      <dgm:t>
        <a:bodyPr/>
        <a:lstStyle/>
        <a:p>
          <a:endParaRPr lang="en-US"/>
        </a:p>
      </dgm:t>
    </dgm:pt>
    <dgm:pt modelId="{353FF9E9-E863-4A31-BCAA-93EC87356C4A}" type="sibTrans" cxnId="{317B3EF2-038F-4F13-91E5-9920ECC179DE}">
      <dgm:prSet/>
      <dgm:spPr/>
      <dgm:t>
        <a:bodyPr/>
        <a:lstStyle/>
        <a:p>
          <a:endParaRPr lang="en-US"/>
        </a:p>
      </dgm:t>
    </dgm:pt>
    <dgm:pt modelId="{33894598-81B5-4E07-AA0F-DD5D6D521001}">
      <dgm:prSet/>
      <dgm:spPr/>
      <dgm:t>
        <a:bodyPr/>
        <a:lstStyle/>
        <a:p>
          <a:r>
            <a:rPr lang="tr-TR" dirty="0"/>
            <a:t>Diğer Yaşantılara Görelik İlkesi</a:t>
          </a:r>
          <a:endParaRPr lang="en-US" dirty="0"/>
        </a:p>
      </dgm:t>
    </dgm:pt>
    <dgm:pt modelId="{2AA1C7E5-8BE3-4E25-B5FF-09ECED3C39C3}" type="parTrans" cxnId="{694A41C7-83DC-4587-A0E7-34DAFA3094AA}">
      <dgm:prSet/>
      <dgm:spPr/>
      <dgm:t>
        <a:bodyPr/>
        <a:lstStyle/>
        <a:p>
          <a:endParaRPr lang="en-US"/>
        </a:p>
      </dgm:t>
    </dgm:pt>
    <dgm:pt modelId="{0B420F3D-46A2-4ED8-B85F-5DCB69606393}" type="sibTrans" cxnId="{694A41C7-83DC-4587-A0E7-34DAFA3094AA}">
      <dgm:prSet/>
      <dgm:spPr/>
      <dgm:t>
        <a:bodyPr/>
        <a:lstStyle/>
        <a:p>
          <a:endParaRPr lang="en-US"/>
        </a:p>
      </dgm:t>
    </dgm:pt>
    <dgm:pt modelId="{7CAAE5D1-06F7-4144-988C-C13C296160B8}">
      <dgm:prSet/>
      <dgm:spPr/>
      <dgm:t>
        <a:bodyPr/>
        <a:lstStyle/>
        <a:p>
          <a:r>
            <a:rPr lang="tr-TR" dirty="0"/>
            <a:t>Bütünlük İlkesi</a:t>
          </a:r>
          <a:endParaRPr lang="en-US" dirty="0"/>
        </a:p>
      </dgm:t>
    </dgm:pt>
    <dgm:pt modelId="{D2CA02A5-0901-46C6-AAD8-E43FF4C7A1B8}" type="parTrans" cxnId="{A843905A-66EB-464B-92C9-75EC40F4C00F}">
      <dgm:prSet/>
      <dgm:spPr/>
      <dgm:t>
        <a:bodyPr/>
        <a:lstStyle/>
        <a:p>
          <a:endParaRPr lang="en-US"/>
        </a:p>
      </dgm:t>
    </dgm:pt>
    <dgm:pt modelId="{0B6345B7-9994-42FD-B98F-2007BD3C39C2}" type="sibTrans" cxnId="{A843905A-66EB-464B-92C9-75EC40F4C00F}">
      <dgm:prSet/>
      <dgm:spPr/>
      <dgm:t>
        <a:bodyPr/>
        <a:lstStyle/>
        <a:p>
          <a:endParaRPr lang="en-US"/>
        </a:p>
      </dgm:t>
    </dgm:pt>
    <dgm:pt modelId="{5249AF42-D8E7-7849-B1CF-38FEBF0F9EC1}" type="pres">
      <dgm:prSet presAssocID="{C6E7BBDF-9BC5-451D-8213-9C753DED4562}" presName="diagram" presStyleCnt="0">
        <dgm:presLayoutVars>
          <dgm:dir/>
          <dgm:resizeHandles val="exact"/>
        </dgm:presLayoutVars>
      </dgm:prSet>
      <dgm:spPr/>
    </dgm:pt>
    <dgm:pt modelId="{7C492A35-9FE9-A344-96DB-A3239077ACDE}" type="pres">
      <dgm:prSet presAssocID="{D668D205-C2AA-4C73-84AA-DB63BABFEF80}" presName="node" presStyleLbl="node1" presStyleIdx="0" presStyleCnt="11">
        <dgm:presLayoutVars>
          <dgm:bulletEnabled val="1"/>
        </dgm:presLayoutVars>
      </dgm:prSet>
      <dgm:spPr/>
    </dgm:pt>
    <dgm:pt modelId="{5159A490-9523-8341-9108-D529F3766A9B}" type="pres">
      <dgm:prSet presAssocID="{AEA278D6-7125-4785-95C4-1DEB3C4FFB8B}" presName="sibTrans" presStyleCnt="0"/>
      <dgm:spPr/>
    </dgm:pt>
    <dgm:pt modelId="{DC5C2548-E1A9-CE45-A5FA-D5125FF82E2F}" type="pres">
      <dgm:prSet presAssocID="{41F6E220-4610-47DB-825A-8C67A6DE973B}" presName="node" presStyleLbl="node1" presStyleIdx="1" presStyleCnt="11">
        <dgm:presLayoutVars>
          <dgm:bulletEnabled val="1"/>
        </dgm:presLayoutVars>
      </dgm:prSet>
      <dgm:spPr/>
    </dgm:pt>
    <dgm:pt modelId="{5CE57629-7FDD-7440-B26F-7869DDA8B4FD}" type="pres">
      <dgm:prSet presAssocID="{D600D16C-A86F-4701-84BB-3B5907D38E48}" presName="sibTrans" presStyleCnt="0"/>
      <dgm:spPr/>
    </dgm:pt>
    <dgm:pt modelId="{DB8B32CA-C3EA-7848-AC12-A0B30512D397}" type="pres">
      <dgm:prSet presAssocID="{A407B6AF-85BA-4A65-BF76-2D644AA85C30}" presName="node" presStyleLbl="node1" presStyleIdx="2" presStyleCnt="11">
        <dgm:presLayoutVars>
          <dgm:bulletEnabled val="1"/>
        </dgm:presLayoutVars>
      </dgm:prSet>
      <dgm:spPr/>
    </dgm:pt>
    <dgm:pt modelId="{4DF32C71-3A94-3A46-98F0-D76320916271}" type="pres">
      <dgm:prSet presAssocID="{892BE8BD-E6E9-4D22-BD74-A6136854EAF1}" presName="sibTrans" presStyleCnt="0"/>
      <dgm:spPr/>
    </dgm:pt>
    <dgm:pt modelId="{8CEED8C7-E6B8-5D45-AF9A-98BDB6DA9CFA}" type="pres">
      <dgm:prSet presAssocID="{9372490E-705A-484B-A20A-77CD29923EAA}" presName="node" presStyleLbl="node1" presStyleIdx="3" presStyleCnt="11">
        <dgm:presLayoutVars>
          <dgm:bulletEnabled val="1"/>
        </dgm:presLayoutVars>
      </dgm:prSet>
      <dgm:spPr/>
    </dgm:pt>
    <dgm:pt modelId="{DA565A3C-2BF4-A646-8AA2-BA9F220D17AD}" type="pres">
      <dgm:prSet presAssocID="{16FAB813-79AF-478A-A303-529BFF20CC7F}" presName="sibTrans" presStyleCnt="0"/>
      <dgm:spPr/>
    </dgm:pt>
    <dgm:pt modelId="{3D9037AF-3F4C-E44A-B5EA-DDACEB3F540C}" type="pres">
      <dgm:prSet presAssocID="{2E7B45BD-6632-44C4-98F9-478A21A03274}" presName="node" presStyleLbl="node1" presStyleIdx="4" presStyleCnt="11">
        <dgm:presLayoutVars>
          <dgm:bulletEnabled val="1"/>
        </dgm:presLayoutVars>
      </dgm:prSet>
      <dgm:spPr/>
    </dgm:pt>
    <dgm:pt modelId="{9E6E10D6-2B77-A44E-A98D-E7B12DEC40E2}" type="pres">
      <dgm:prSet presAssocID="{C5797341-6443-4437-B185-3748D7DD13AB}" presName="sibTrans" presStyleCnt="0"/>
      <dgm:spPr/>
    </dgm:pt>
    <dgm:pt modelId="{E97D81DC-F44D-F24D-8905-60BA56F5BE0C}" type="pres">
      <dgm:prSet presAssocID="{55CDE474-D2E3-4E32-827D-8D358E948787}" presName="node" presStyleLbl="node1" presStyleIdx="5" presStyleCnt="11">
        <dgm:presLayoutVars>
          <dgm:bulletEnabled val="1"/>
        </dgm:presLayoutVars>
      </dgm:prSet>
      <dgm:spPr/>
    </dgm:pt>
    <dgm:pt modelId="{CD1B7A8A-6609-4643-ABCB-0308A1E136E4}" type="pres">
      <dgm:prSet presAssocID="{746089C2-7AE6-47DC-9CDF-37A7953A7583}" presName="sibTrans" presStyleCnt="0"/>
      <dgm:spPr/>
    </dgm:pt>
    <dgm:pt modelId="{8F1F164E-FB3C-1046-8017-0E609216CA79}" type="pres">
      <dgm:prSet presAssocID="{336025D6-2E82-4E70-8774-96BBB4A9001A}" presName="node" presStyleLbl="node1" presStyleIdx="6" presStyleCnt="11">
        <dgm:presLayoutVars>
          <dgm:bulletEnabled val="1"/>
        </dgm:presLayoutVars>
      </dgm:prSet>
      <dgm:spPr/>
    </dgm:pt>
    <dgm:pt modelId="{42B4B20F-A8C4-2348-84E4-590C3DC3A408}" type="pres">
      <dgm:prSet presAssocID="{2446421C-1B4F-4CE1-8F22-5350BD4A22DD}" presName="sibTrans" presStyleCnt="0"/>
      <dgm:spPr/>
    </dgm:pt>
    <dgm:pt modelId="{9EF815FC-67B6-DC44-A43A-F8EA8A0F4A32}" type="pres">
      <dgm:prSet presAssocID="{AE79DB4B-7E0D-4044-940B-50F32A2198B1}" presName="node" presStyleLbl="node1" presStyleIdx="7" presStyleCnt="11">
        <dgm:presLayoutVars>
          <dgm:bulletEnabled val="1"/>
        </dgm:presLayoutVars>
      </dgm:prSet>
      <dgm:spPr/>
    </dgm:pt>
    <dgm:pt modelId="{919A6A1B-53E3-EB41-AB05-E5DAA6147716}" type="pres">
      <dgm:prSet presAssocID="{0428E52E-3F8F-404C-B544-50C771FE0583}" presName="sibTrans" presStyleCnt="0"/>
      <dgm:spPr/>
    </dgm:pt>
    <dgm:pt modelId="{D2A1E0B4-1EDA-4A41-A658-7488BBBFB02C}" type="pres">
      <dgm:prSet presAssocID="{46113FE7-4155-4E10-B2F2-C6C50DD19AD3}" presName="node" presStyleLbl="node1" presStyleIdx="8" presStyleCnt="11">
        <dgm:presLayoutVars>
          <dgm:bulletEnabled val="1"/>
        </dgm:presLayoutVars>
      </dgm:prSet>
      <dgm:spPr/>
    </dgm:pt>
    <dgm:pt modelId="{3AEFFDBE-86F2-6249-B364-32FFC151045D}" type="pres">
      <dgm:prSet presAssocID="{353FF9E9-E863-4A31-BCAA-93EC87356C4A}" presName="sibTrans" presStyleCnt="0"/>
      <dgm:spPr/>
    </dgm:pt>
    <dgm:pt modelId="{87F94D0C-2CC4-034A-9E61-2B32BAF4B723}" type="pres">
      <dgm:prSet presAssocID="{33894598-81B5-4E07-AA0F-DD5D6D521001}" presName="node" presStyleLbl="node1" presStyleIdx="9" presStyleCnt="11">
        <dgm:presLayoutVars>
          <dgm:bulletEnabled val="1"/>
        </dgm:presLayoutVars>
      </dgm:prSet>
      <dgm:spPr/>
    </dgm:pt>
    <dgm:pt modelId="{6F5B1724-223C-8042-8091-FF39B90A5FE6}" type="pres">
      <dgm:prSet presAssocID="{0B420F3D-46A2-4ED8-B85F-5DCB69606393}" presName="sibTrans" presStyleCnt="0"/>
      <dgm:spPr/>
    </dgm:pt>
    <dgm:pt modelId="{B9E803C7-208D-5C43-B90E-B222084094D5}" type="pres">
      <dgm:prSet presAssocID="{7CAAE5D1-06F7-4144-988C-C13C296160B8}" presName="node" presStyleLbl="node1" presStyleIdx="10" presStyleCnt="11">
        <dgm:presLayoutVars>
          <dgm:bulletEnabled val="1"/>
        </dgm:presLayoutVars>
      </dgm:prSet>
      <dgm:spPr/>
    </dgm:pt>
  </dgm:ptLst>
  <dgm:cxnLst>
    <dgm:cxn modelId="{643C2F11-B8CD-344B-9BC0-4F965789DC34}" type="presOf" srcId="{41F6E220-4610-47DB-825A-8C67A6DE973B}" destId="{DC5C2548-E1A9-CE45-A5FA-D5125FF82E2F}" srcOrd="0" destOrd="0" presId="urn:microsoft.com/office/officeart/2005/8/layout/default"/>
    <dgm:cxn modelId="{8D9A9F27-3DB6-8244-91E9-3C7B39EAE5F8}" type="presOf" srcId="{9372490E-705A-484B-A20A-77CD29923EAA}" destId="{8CEED8C7-E6B8-5D45-AF9A-98BDB6DA9CFA}" srcOrd="0" destOrd="0" presId="urn:microsoft.com/office/officeart/2005/8/layout/default"/>
    <dgm:cxn modelId="{D5988433-2D2C-4995-8090-B8C5CDC9748B}" srcId="{C6E7BBDF-9BC5-451D-8213-9C753DED4562}" destId="{AE79DB4B-7E0D-4044-940B-50F32A2198B1}" srcOrd="7" destOrd="0" parTransId="{ED77A417-7F52-40DA-91A3-5E0820295E99}" sibTransId="{0428E52E-3F8F-404C-B544-50C771FE0583}"/>
    <dgm:cxn modelId="{00098F41-759B-444E-AB72-67CAA21C91B0}" type="presOf" srcId="{55CDE474-D2E3-4E32-827D-8D358E948787}" destId="{E97D81DC-F44D-F24D-8905-60BA56F5BE0C}" srcOrd="0" destOrd="0" presId="urn:microsoft.com/office/officeart/2005/8/layout/default"/>
    <dgm:cxn modelId="{E8F8CB55-0B91-C742-8016-AABB29E2375D}" type="presOf" srcId="{D668D205-C2AA-4C73-84AA-DB63BABFEF80}" destId="{7C492A35-9FE9-A344-96DB-A3239077ACDE}" srcOrd="0" destOrd="0" presId="urn:microsoft.com/office/officeart/2005/8/layout/default"/>
    <dgm:cxn modelId="{B37DDC55-EB3C-47B5-BF51-D543F66C03A8}" srcId="{C6E7BBDF-9BC5-451D-8213-9C753DED4562}" destId="{9372490E-705A-484B-A20A-77CD29923EAA}" srcOrd="3" destOrd="0" parTransId="{862C91C7-9EED-4232-9E2D-3D738C91D5C9}" sibTransId="{16FAB813-79AF-478A-A303-529BFF20CC7F}"/>
    <dgm:cxn modelId="{D3A02B58-68F0-4D3D-933F-C214082E94CC}" srcId="{C6E7BBDF-9BC5-451D-8213-9C753DED4562}" destId="{A407B6AF-85BA-4A65-BF76-2D644AA85C30}" srcOrd="2" destOrd="0" parTransId="{3B58FE30-79BB-4798-A850-A1E7710BA418}" sibTransId="{892BE8BD-E6E9-4D22-BD74-A6136854EAF1}"/>
    <dgm:cxn modelId="{A843905A-66EB-464B-92C9-75EC40F4C00F}" srcId="{C6E7BBDF-9BC5-451D-8213-9C753DED4562}" destId="{7CAAE5D1-06F7-4144-988C-C13C296160B8}" srcOrd="10" destOrd="0" parTransId="{D2CA02A5-0901-46C6-AAD8-E43FF4C7A1B8}" sibTransId="{0B6345B7-9994-42FD-B98F-2007BD3C39C2}"/>
    <dgm:cxn modelId="{8D863668-93F9-4B9A-BA2F-2471D5A4CCEB}" srcId="{C6E7BBDF-9BC5-451D-8213-9C753DED4562}" destId="{336025D6-2E82-4E70-8774-96BBB4A9001A}" srcOrd="6" destOrd="0" parTransId="{6B0F6B98-6CA7-47BC-99F4-0C596CE1A01D}" sibTransId="{2446421C-1B4F-4CE1-8F22-5350BD4A22DD}"/>
    <dgm:cxn modelId="{B0B0636E-6AB2-454D-9C8C-9370955C2A5F}" type="presOf" srcId="{2E7B45BD-6632-44C4-98F9-478A21A03274}" destId="{3D9037AF-3F4C-E44A-B5EA-DDACEB3F540C}" srcOrd="0" destOrd="0" presId="urn:microsoft.com/office/officeart/2005/8/layout/default"/>
    <dgm:cxn modelId="{BBBA077B-1A20-3E47-9D84-B5174C40F307}" type="presOf" srcId="{336025D6-2E82-4E70-8774-96BBB4A9001A}" destId="{8F1F164E-FB3C-1046-8017-0E609216CA79}" srcOrd="0" destOrd="0" presId="urn:microsoft.com/office/officeart/2005/8/layout/default"/>
    <dgm:cxn modelId="{41F3D387-960B-4D06-BDE7-6F61A4A0F794}" srcId="{C6E7BBDF-9BC5-451D-8213-9C753DED4562}" destId="{2E7B45BD-6632-44C4-98F9-478A21A03274}" srcOrd="4" destOrd="0" parTransId="{FE38CDC8-62BC-4F3C-BEE8-0A28B5BE6233}" sibTransId="{C5797341-6443-4437-B185-3748D7DD13AB}"/>
    <dgm:cxn modelId="{03F7398E-9FF3-A84A-8219-E892411E5469}" type="presOf" srcId="{C6E7BBDF-9BC5-451D-8213-9C753DED4562}" destId="{5249AF42-D8E7-7849-B1CF-38FEBF0F9EC1}" srcOrd="0" destOrd="0" presId="urn:microsoft.com/office/officeart/2005/8/layout/default"/>
    <dgm:cxn modelId="{C7E07C94-8869-4F6B-B89A-EE1E497D7E0B}" srcId="{C6E7BBDF-9BC5-451D-8213-9C753DED4562}" destId="{D668D205-C2AA-4C73-84AA-DB63BABFEF80}" srcOrd="0" destOrd="0" parTransId="{5A0E9B9A-DDC8-4A9E-948A-CB502967A342}" sibTransId="{AEA278D6-7125-4785-95C4-1DEB3C4FFB8B}"/>
    <dgm:cxn modelId="{F164C0AE-54C2-40A7-9387-0C7F581AEBFF}" srcId="{C6E7BBDF-9BC5-451D-8213-9C753DED4562}" destId="{41F6E220-4610-47DB-825A-8C67A6DE973B}" srcOrd="1" destOrd="0" parTransId="{5C755068-2A00-4791-B455-C11C73855926}" sibTransId="{D600D16C-A86F-4701-84BB-3B5907D38E48}"/>
    <dgm:cxn modelId="{084B47C2-7A8B-BF47-BA7B-53C078D0544C}" type="presOf" srcId="{AE79DB4B-7E0D-4044-940B-50F32A2198B1}" destId="{9EF815FC-67B6-DC44-A43A-F8EA8A0F4A32}" srcOrd="0" destOrd="0" presId="urn:microsoft.com/office/officeart/2005/8/layout/default"/>
    <dgm:cxn modelId="{694A41C7-83DC-4587-A0E7-34DAFA3094AA}" srcId="{C6E7BBDF-9BC5-451D-8213-9C753DED4562}" destId="{33894598-81B5-4E07-AA0F-DD5D6D521001}" srcOrd="9" destOrd="0" parTransId="{2AA1C7E5-8BE3-4E25-B5FF-09ECED3C39C3}" sibTransId="{0B420F3D-46A2-4ED8-B85F-5DCB69606393}"/>
    <dgm:cxn modelId="{AB0537CD-E8B5-8D48-BB67-25952119C4C0}" type="presOf" srcId="{A407B6AF-85BA-4A65-BF76-2D644AA85C30}" destId="{DB8B32CA-C3EA-7848-AC12-A0B30512D397}" srcOrd="0" destOrd="0" presId="urn:microsoft.com/office/officeart/2005/8/layout/default"/>
    <dgm:cxn modelId="{6DA626CE-73CA-4BDA-A173-A4EA0AEEE723}" srcId="{C6E7BBDF-9BC5-451D-8213-9C753DED4562}" destId="{55CDE474-D2E3-4E32-827D-8D358E948787}" srcOrd="5" destOrd="0" parTransId="{19C45622-EA84-443F-A2FD-AFC5DD4E0302}" sibTransId="{746089C2-7AE6-47DC-9CDF-37A7953A7583}"/>
    <dgm:cxn modelId="{0E4C92EB-31DC-BF47-A4E1-A538DD6E4AD9}" type="presOf" srcId="{7CAAE5D1-06F7-4144-988C-C13C296160B8}" destId="{B9E803C7-208D-5C43-B90E-B222084094D5}" srcOrd="0" destOrd="0" presId="urn:microsoft.com/office/officeart/2005/8/layout/default"/>
    <dgm:cxn modelId="{4CBA86ED-A04F-7344-9B3A-4C26C8269D6D}" type="presOf" srcId="{46113FE7-4155-4E10-B2F2-C6C50DD19AD3}" destId="{D2A1E0B4-1EDA-4A41-A658-7488BBBFB02C}" srcOrd="0" destOrd="0" presId="urn:microsoft.com/office/officeart/2005/8/layout/default"/>
    <dgm:cxn modelId="{317B3EF2-038F-4F13-91E5-9920ECC179DE}" srcId="{C6E7BBDF-9BC5-451D-8213-9C753DED4562}" destId="{46113FE7-4155-4E10-B2F2-C6C50DD19AD3}" srcOrd="8" destOrd="0" parTransId="{A85F1A04-060B-4BF9-96EA-E6B5015C590F}" sibTransId="{353FF9E9-E863-4A31-BCAA-93EC87356C4A}"/>
    <dgm:cxn modelId="{CE5357FA-EDD4-2041-A4ED-82CD77774870}" type="presOf" srcId="{33894598-81B5-4E07-AA0F-DD5D6D521001}" destId="{87F94D0C-2CC4-034A-9E61-2B32BAF4B723}" srcOrd="0" destOrd="0" presId="urn:microsoft.com/office/officeart/2005/8/layout/default"/>
    <dgm:cxn modelId="{B01FEF9D-84C4-114F-8AB8-9069F0A7023C}" type="presParOf" srcId="{5249AF42-D8E7-7849-B1CF-38FEBF0F9EC1}" destId="{7C492A35-9FE9-A344-96DB-A3239077ACDE}" srcOrd="0" destOrd="0" presId="urn:microsoft.com/office/officeart/2005/8/layout/default"/>
    <dgm:cxn modelId="{A4756329-9D48-F14E-BD59-35D46D148D89}" type="presParOf" srcId="{5249AF42-D8E7-7849-B1CF-38FEBF0F9EC1}" destId="{5159A490-9523-8341-9108-D529F3766A9B}" srcOrd="1" destOrd="0" presId="urn:microsoft.com/office/officeart/2005/8/layout/default"/>
    <dgm:cxn modelId="{87E377A0-75E8-FF40-BE2E-C3E835E221F7}" type="presParOf" srcId="{5249AF42-D8E7-7849-B1CF-38FEBF0F9EC1}" destId="{DC5C2548-E1A9-CE45-A5FA-D5125FF82E2F}" srcOrd="2" destOrd="0" presId="urn:microsoft.com/office/officeart/2005/8/layout/default"/>
    <dgm:cxn modelId="{E1565B4F-C7EA-8D4E-B51C-DE8FD4ED2C8E}" type="presParOf" srcId="{5249AF42-D8E7-7849-B1CF-38FEBF0F9EC1}" destId="{5CE57629-7FDD-7440-B26F-7869DDA8B4FD}" srcOrd="3" destOrd="0" presId="urn:microsoft.com/office/officeart/2005/8/layout/default"/>
    <dgm:cxn modelId="{9ECC0813-866D-3B4A-922C-C66B5403BC6C}" type="presParOf" srcId="{5249AF42-D8E7-7849-B1CF-38FEBF0F9EC1}" destId="{DB8B32CA-C3EA-7848-AC12-A0B30512D397}" srcOrd="4" destOrd="0" presId="urn:microsoft.com/office/officeart/2005/8/layout/default"/>
    <dgm:cxn modelId="{B1FDF6AE-B364-3945-A3A3-7DF1E58E7AAD}" type="presParOf" srcId="{5249AF42-D8E7-7849-B1CF-38FEBF0F9EC1}" destId="{4DF32C71-3A94-3A46-98F0-D76320916271}" srcOrd="5" destOrd="0" presId="urn:microsoft.com/office/officeart/2005/8/layout/default"/>
    <dgm:cxn modelId="{11AE00F8-3535-6247-AF00-5DEF0793D51C}" type="presParOf" srcId="{5249AF42-D8E7-7849-B1CF-38FEBF0F9EC1}" destId="{8CEED8C7-E6B8-5D45-AF9A-98BDB6DA9CFA}" srcOrd="6" destOrd="0" presId="urn:microsoft.com/office/officeart/2005/8/layout/default"/>
    <dgm:cxn modelId="{662F89FA-1AC0-E442-A9B4-DF347CC53120}" type="presParOf" srcId="{5249AF42-D8E7-7849-B1CF-38FEBF0F9EC1}" destId="{DA565A3C-2BF4-A646-8AA2-BA9F220D17AD}" srcOrd="7" destOrd="0" presId="urn:microsoft.com/office/officeart/2005/8/layout/default"/>
    <dgm:cxn modelId="{9207229E-C752-4344-BD76-957BAC48F831}" type="presParOf" srcId="{5249AF42-D8E7-7849-B1CF-38FEBF0F9EC1}" destId="{3D9037AF-3F4C-E44A-B5EA-DDACEB3F540C}" srcOrd="8" destOrd="0" presId="urn:microsoft.com/office/officeart/2005/8/layout/default"/>
    <dgm:cxn modelId="{AF03807A-13D0-7549-91AE-B545E374DC7B}" type="presParOf" srcId="{5249AF42-D8E7-7849-B1CF-38FEBF0F9EC1}" destId="{9E6E10D6-2B77-A44E-A98D-E7B12DEC40E2}" srcOrd="9" destOrd="0" presId="urn:microsoft.com/office/officeart/2005/8/layout/default"/>
    <dgm:cxn modelId="{CFA496AD-6AEB-184D-B489-4FF666E24C20}" type="presParOf" srcId="{5249AF42-D8E7-7849-B1CF-38FEBF0F9EC1}" destId="{E97D81DC-F44D-F24D-8905-60BA56F5BE0C}" srcOrd="10" destOrd="0" presId="urn:microsoft.com/office/officeart/2005/8/layout/default"/>
    <dgm:cxn modelId="{C749D2BB-D0AD-2D4C-B87C-9F7FE5FB5C70}" type="presParOf" srcId="{5249AF42-D8E7-7849-B1CF-38FEBF0F9EC1}" destId="{CD1B7A8A-6609-4643-ABCB-0308A1E136E4}" srcOrd="11" destOrd="0" presId="urn:microsoft.com/office/officeart/2005/8/layout/default"/>
    <dgm:cxn modelId="{C16E5E14-DB66-F645-B1D4-7BE9E2C73C99}" type="presParOf" srcId="{5249AF42-D8E7-7849-B1CF-38FEBF0F9EC1}" destId="{8F1F164E-FB3C-1046-8017-0E609216CA79}" srcOrd="12" destOrd="0" presId="urn:microsoft.com/office/officeart/2005/8/layout/default"/>
    <dgm:cxn modelId="{84714F35-9953-004A-95DC-EC848213FF38}" type="presParOf" srcId="{5249AF42-D8E7-7849-B1CF-38FEBF0F9EC1}" destId="{42B4B20F-A8C4-2348-84E4-590C3DC3A408}" srcOrd="13" destOrd="0" presId="urn:microsoft.com/office/officeart/2005/8/layout/default"/>
    <dgm:cxn modelId="{B05462BA-AEBC-E947-8DD8-011DBE61A7CD}" type="presParOf" srcId="{5249AF42-D8E7-7849-B1CF-38FEBF0F9EC1}" destId="{9EF815FC-67B6-DC44-A43A-F8EA8A0F4A32}" srcOrd="14" destOrd="0" presId="urn:microsoft.com/office/officeart/2005/8/layout/default"/>
    <dgm:cxn modelId="{8A4DB841-99BD-B648-AD86-EC09FE1A92FC}" type="presParOf" srcId="{5249AF42-D8E7-7849-B1CF-38FEBF0F9EC1}" destId="{919A6A1B-53E3-EB41-AB05-E5DAA6147716}" srcOrd="15" destOrd="0" presId="urn:microsoft.com/office/officeart/2005/8/layout/default"/>
    <dgm:cxn modelId="{EEDE8B8F-E8E8-8E47-8159-6B9289CAD5B3}" type="presParOf" srcId="{5249AF42-D8E7-7849-B1CF-38FEBF0F9EC1}" destId="{D2A1E0B4-1EDA-4A41-A658-7488BBBFB02C}" srcOrd="16" destOrd="0" presId="urn:microsoft.com/office/officeart/2005/8/layout/default"/>
    <dgm:cxn modelId="{22E41006-65F1-7F42-8F8C-1DAB34F23F19}" type="presParOf" srcId="{5249AF42-D8E7-7849-B1CF-38FEBF0F9EC1}" destId="{3AEFFDBE-86F2-6249-B364-32FFC151045D}" srcOrd="17" destOrd="0" presId="urn:microsoft.com/office/officeart/2005/8/layout/default"/>
    <dgm:cxn modelId="{EDFA193C-AECC-E542-9A7B-05641A0111A9}" type="presParOf" srcId="{5249AF42-D8E7-7849-B1CF-38FEBF0F9EC1}" destId="{87F94D0C-2CC4-034A-9E61-2B32BAF4B723}" srcOrd="18" destOrd="0" presId="urn:microsoft.com/office/officeart/2005/8/layout/default"/>
    <dgm:cxn modelId="{6549D714-8678-2848-9F12-77A8C7FADCCA}" type="presParOf" srcId="{5249AF42-D8E7-7849-B1CF-38FEBF0F9EC1}" destId="{6F5B1724-223C-8042-8091-FF39B90A5FE6}" srcOrd="19" destOrd="0" presId="urn:microsoft.com/office/officeart/2005/8/layout/default"/>
    <dgm:cxn modelId="{1F19512A-0DF0-284C-BA57-9D1C8EFB5063}" type="presParOf" srcId="{5249AF42-D8E7-7849-B1CF-38FEBF0F9EC1}" destId="{B9E803C7-208D-5C43-B90E-B222084094D5}"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ABCBE22-E5FD-4DB4-968B-E3EF5647AFF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AF2E1B0D-E3E1-4B8A-ADFA-554DB489FEB4}">
      <dgm:prSet/>
      <dgm:spPr/>
      <dgm:t>
        <a:bodyPr/>
        <a:lstStyle/>
        <a:p>
          <a:r>
            <a:rPr lang="tr-TR" dirty="0"/>
            <a:t>Öğrenmeye Hazır Olma: </a:t>
          </a:r>
          <a:endParaRPr lang="en-US" dirty="0"/>
        </a:p>
      </dgm:t>
    </dgm:pt>
    <dgm:pt modelId="{264095FC-97B5-4F81-B040-5F54D1F10635}" type="parTrans" cxnId="{C471E8D5-E582-4E40-AB74-3434C1414215}">
      <dgm:prSet/>
      <dgm:spPr/>
      <dgm:t>
        <a:bodyPr/>
        <a:lstStyle/>
        <a:p>
          <a:endParaRPr lang="en-US"/>
        </a:p>
      </dgm:t>
    </dgm:pt>
    <dgm:pt modelId="{FD398D15-005E-4666-9C2B-5A41BC1651E7}" type="sibTrans" cxnId="{C471E8D5-E582-4E40-AB74-3434C1414215}">
      <dgm:prSet/>
      <dgm:spPr/>
      <dgm:t>
        <a:bodyPr/>
        <a:lstStyle/>
        <a:p>
          <a:endParaRPr lang="en-US"/>
        </a:p>
      </dgm:t>
    </dgm:pt>
    <dgm:pt modelId="{87420E49-4FC8-4DD5-87AA-A7F476991284}">
      <dgm:prSet/>
      <dgm:spPr/>
      <dgm:t>
        <a:bodyPr/>
        <a:lstStyle/>
        <a:p>
          <a:r>
            <a:rPr lang="tr-TR" dirty="0"/>
            <a:t>Giriş Davranışları Öğrenciye Yol Gösterim</a:t>
          </a:r>
          <a:endParaRPr lang="en-US" dirty="0"/>
        </a:p>
      </dgm:t>
    </dgm:pt>
    <dgm:pt modelId="{BD71AA9D-3D7E-448D-952C-6ECC3BDA8934}" type="parTrans" cxnId="{86C19141-BD99-4BF3-B246-2C92DCCCD2B0}">
      <dgm:prSet/>
      <dgm:spPr/>
      <dgm:t>
        <a:bodyPr/>
        <a:lstStyle/>
        <a:p>
          <a:endParaRPr lang="en-US"/>
        </a:p>
      </dgm:t>
    </dgm:pt>
    <dgm:pt modelId="{BD52B0E1-45EB-490D-BC22-4E00D01255E0}" type="sibTrans" cxnId="{86C19141-BD99-4BF3-B246-2C92DCCCD2B0}">
      <dgm:prSet/>
      <dgm:spPr/>
      <dgm:t>
        <a:bodyPr/>
        <a:lstStyle/>
        <a:p>
          <a:endParaRPr lang="en-US"/>
        </a:p>
      </dgm:t>
    </dgm:pt>
    <dgm:pt modelId="{3EAB9B6A-8FE1-4E71-AFEA-8725B31B2BEA}">
      <dgm:prSet/>
      <dgm:spPr/>
      <dgm:t>
        <a:bodyPr/>
        <a:lstStyle/>
        <a:p>
          <a:r>
            <a:rPr lang="tr-TR" dirty="0"/>
            <a:t>İpuçları </a:t>
          </a:r>
          <a:endParaRPr lang="en-US" dirty="0"/>
        </a:p>
      </dgm:t>
    </dgm:pt>
    <dgm:pt modelId="{E0465018-4EB8-4264-BE56-164F0B945061}" type="parTrans" cxnId="{F5C2DFB3-DF56-46D5-9BA2-CB50A0545E21}">
      <dgm:prSet/>
      <dgm:spPr/>
      <dgm:t>
        <a:bodyPr/>
        <a:lstStyle/>
        <a:p>
          <a:endParaRPr lang="en-US"/>
        </a:p>
      </dgm:t>
    </dgm:pt>
    <dgm:pt modelId="{206BCB12-7DCE-4641-869E-BF23029A6938}" type="sibTrans" cxnId="{F5C2DFB3-DF56-46D5-9BA2-CB50A0545E21}">
      <dgm:prSet/>
      <dgm:spPr/>
      <dgm:t>
        <a:bodyPr/>
        <a:lstStyle/>
        <a:p>
          <a:endParaRPr lang="en-US"/>
        </a:p>
      </dgm:t>
    </dgm:pt>
    <dgm:pt modelId="{E551F93F-3043-4D75-BCCA-A997114C5238}">
      <dgm:prSet/>
      <dgm:spPr/>
      <dgm:t>
        <a:bodyPr/>
        <a:lstStyle/>
        <a:p>
          <a:r>
            <a:rPr lang="tr-TR" dirty="0"/>
            <a:t>Katılma</a:t>
          </a:r>
          <a:endParaRPr lang="en-US" dirty="0"/>
        </a:p>
      </dgm:t>
    </dgm:pt>
    <dgm:pt modelId="{A9338127-B24D-44F6-BFAC-976D5088B4CC}" type="parTrans" cxnId="{63997C45-1490-46B5-A633-A602570FAB98}">
      <dgm:prSet/>
      <dgm:spPr/>
      <dgm:t>
        <a:bodyPr/>
        <a:lstStyle/>
        <a:p>
          <a:endParaRPr lang="en-US"/>
        </a:p>
      </dgm:t>
    </dgm:pt>
    <dgm:pt modelId="{E1288C72-F8F4-4F06-822B-EEFFC50B0678}" type="sibTrans" cxnId="{63997C45-1490-46B5-A633-A602570FAB98}">
      <dgm:prSet/>
      <dgm:spPr/>
      <dgm:t>
        <a:bodyPr/>
        <a:lstStyle/>
        <a:p>
          <a:endParaRPr lang="en-US"/>
        </a:p>
      </dgm:t>
    </dgm:pt>
    <dgm:pt modelId="{567624A4-409C-4E28-A1DE-4215F376792A}">
      <dgm:prSet/>
      <dgm:spPr/>
      <dgm:t>
        <a:bodyPr/>
        <a:lstStyle/>
        <a:p>
          <a:r>
            <a:rPr lang="tr-TR" dirty="0"/>
            <a:t>Motive Etme (Güdüleme, Güdülenme/İlgi Uyandırma) </a:t>
          </a:r>
          <a:endParaRPr lang="en-US" dirty="0"/>
        </a:p>
      </dgm:t>
    </dgm:pt>
    <dgm:pt modelId="{8F951BFA-63E5-40B0-81EE-4403E42454A8}" type="parTrans" cxnId="{554AFCA3-5EFE-4EB5-B305-0C2163596646}">
      <dgm:prSet/>
      <dgm:spPr/>
      <dgm:t>
        <a:bodyPr/>
        <a:lstStyle/>
        <a:p>
          <a:endParaRPr lang="en-US"/>
        </a:p>
      </dgm:t>
    </dgm:pt>
    <dgm:pt modelId="{57E25EA0-9894-477D-9015-DACCD430F54D}" type="sibTrans" cxnId="{554AFCA3-5EFE-4EB5-B305-0C2163596646}">
      <dgm:prSet/>
      <dgm:spPr/>
      <dgm:t>
        <a:bodyPr/>
        <a:lstStyle/>
        <a:p>
          <a:endParaRPr lang="en-US"/>
        </a:p>
      </dgm:t>
    </dgm:pt>
    <dgm:pt modelId="{50C8BC15-AD89-457B-B1ED-B2ECB8CD339C}">
      <dgm:prSet/>
      <dgm:spPr/>
      <dgm:t>
        <a:bodyPr/>
        <a:lstStyle/>
        <a:p>
          <a:r>
            <a:rPr lang="tr-TR" dirty="0"/>
            <a:t>Pekiştirme </a:t>
          </a:r>
          <a:endParaRPr lang="en-US" dirty="0"/>
        </a:p>
      </dgm:t>
    </dgm:pt>
    <dgm:pt modelId="{92D7FBE3-CE33-4BC0-A11E-29F9CAC55E4B}" type="parTrans" cxnId="{F09844BB-5A1C-43A7-B5EB-7B64BB70B679}">
      <dgm:prSet/>
      <dgm:spPr/>
      <dgm:t>
        <a:bodyPr/>
        <a:lstStyle/>
        <a:p>
          <a:endParaRPr lang="en-US"/>
        </a:p>
      </dgm:t>
    </dgm:pt>
    <dgm:pt modelId="{7ADC8453-053B-437E-A0EB-1FC8E37949F5}" type="sibTrans" cxnId="{F09844BB-5A1C-43A7-B5EB-7B64BB70B679}">
      <dgm:prSet/>
      <dgm:spPr/>
      <dgm:t>
        <a:bodyPr/>
        <a:lstStyle/>
        <a:p>
          <a:endParaRPr lang="en-US"/>
        </a:p>
      </dgm:t>
    </dgm:pt>
    <dgm:pt modelId="{D040283F-2BD3-4439-A84C-2220A8582F94}">
      <dgm:prSet/>
      <dgm:spPr/>
      <dgm:t>
        <a:bodyPr/>
        <a:lstStyle/>
        <a:p>
          <a:r>
            <a:rPr lang="tr-TR" dirty="0"/>
            <a:t>Sonuçların bilgisi ve düzeltme</a:t>
          </a:r>
          <a:endParaRPr lang="en-US" dirty="0"/>
        </a:p>
      </dgm:t>
    </dgm:pt>
    <dgm:pt modelId="{146DAA52-1688-40E9-89FC-6CD68A683D3F}" type="parTrans" cxnId="{0DCD5B50-0DCE-4669-A349-4EBE0507E0F9}">
      <dgm:prSet/>
      <dgm:spPr/>
      <dgm:t>
        <a:bodyPr/>
        <a:lstStyle/>
        <a:p>
          <a:endParaRPr lang="en-US"/>
        </a:p>
      </dgm:t>
    </dgm:pt>
    <dgm:pt modelId="{FBF9C055-D8B0-4710-8EC9-0E9F0D20B695}" type="sibTrans" cxnId="{0DCD5B50-0DCE-4669-A349-4EBE0507E0F9}">
      <dgm:prSet/>
      <dgm:spPr/>
      <dgm:t>
        <a:bodyPr/>
        <a:lstStyle/>
        <a:p>
          <a:endParaRPr lang="en-US"/>
        </a:p>
      </dgm:t>
    </dgm:pt>
    <dgm:pt modelId="{F91AE5EA-BCAD-DB4E-B003-1C39A325620F}" type="pres">
      <dgm:prSet presAssocID="{5ABCBE22-E5FD-4DB4-968B-E3EF5647AFFC}" presName="diagram" presStyleCnt="0">
        <dgm:presLayoutVars>
          <dgm:dir/>
          <dgm:resizeHandles val="exact"/>
        </dgm:presLayoutVars>
      </dgm:prSet>
      <dgm:spPr/>
    </dgm:pt>
    <dgm:pt modelId="{DBA2CDA9-2D5E-6141-8DB7-A98343DAD47E}" type="pres">
      <dgm:prSet presAssocID="{AF2E1B0D-E3E1-4B8A-ADFA-554DB489FEB4}" presName="node" presStyleLbl="node1" presStyleIdx="0" presStyleCnt="7">
        <dgm:presLayoutVars>
          <dgm:bulletEnabled val="1"/>
        </dgm:presLayoutVars>
      </dgm:prSet>
      <dgm:spPr/>
    </dgm:pt>
    <dgm:pt modelId="{B52DEB3B-7AE7-B947-BED1-F085C4ACAD4D}" type="pres">
      <dgm:prSet presAssocID="{FD398D15-005E-4666-9C2B-5A41BC1651E7}" presName="sibTrans" presStyleCnt="0"/>
      <dgm:spPr/>
    </dgm:pt>
    <dgm:pt modelId="{7CA1E6A1-BE29-4E4E-9FA3-13CE10E50E73}" type="pres">
      <dgm:prSet presAssocID="{87420E49-4FC8-4DD5-87AA-A7F476991284}" presName="node" presStyleLbl="node1" presStyleIdx="1" presStyleCnt="7">
        <dgm:presLayoutVars>
          <dgm:bulletEnabled val="1"/>
        </dgm:presLayoutVars>
      </dgm:prSet>
      <dgm:spPr/>
    </dgm:pt>
    <dgm:pt modelId="{41EB8361-657F-DA49-B91F-2FC032599D2F}" type="pres">
      <dgm:prSet presAssocID="{BD52B0E1-45EB-490D-BC22-4E00D01255E0}" presName="sibTrans" presStyleCnt="0"/>
      <dgm:spPr/>
    </dgm:pt>
    <dgm:pt modelId="{068BE0B0-E9F1-764F-8B31-DF3BAC92CAC2}" type="pres">
      <dgm:prSet presAssocID="{3EAB9B6A-8FE1-4E71-AFEA-8725B31B2BEA}" presName="node" presStyleLbl="node1" presStyleIdx="2" presStyleCnt="7">
        <dgm:presLayoutVars>
          <dgm:bulletEnabled val="1"/>
        </dgm:presLayoutVars>
      </dgm:prSet>
      <dgm:spPr/>
    </dgm:pt>
    <dgm:pt modelId="{B6CD8892-6814-264D-9D5B-4A34454F0D7A}" type="pres">
      <dgm:prSet presAssocID="{206BCB12-7DCE-4641-869E-BF23029A6938}" presName="sibTrans" presStyleCnt="0"/>
      <dgm:spPr/>
    </dgm:pt>
    <dgm:pt modelId="{6C871822-C759-FB4B-A91F-A459AD5FEE7E}" type="pres">
      <dgm:prSet presAssocID="{E551F93F-3043-4D75-BCCA-A997114C5238}" presName="node" presStyleLbl="node1" presStyleIdx="3" presStyleCnt="7">
        <dgm:presLayoutVars>
          <dgm:bulletEnabled val="1"/>
        </dgm:presLayoutVars>
      </dgm:prSet>
      <dgm:spPr/>
    </dgm:pt>
    <dgm:pt modelId="{1326FCC0-85FC-7440-A107-D5B435EF8402}" type="pres">
      <dgm:prSet presAssocID="{E1288C72-F8F4-4F06-822B-EEFFC50B0678}" presName="sibTrans" presStyleCnt="0"/>
      <dgm:spPr/>
    </dgm:pt>
    <dgm:pt modelId="{07DC023F-207B-5C4D-A700-3AA781B4A6EF}" type="pres">
      <dgm:prSet presAssocID="{567624A4-409C-4E28-A1DE-4215F376792A}" presName="node" presStyleLbl="node1" presStyleIdx="4" presStyleCnt="7">
        <dgm:presLayoutVars>
          <dgm:bulletEnabled val="1"/>
        </dgm:presLayoutVars>
      </dgm:prSet>
      <dgm:spPr/>
    </dgm:pt>
    <dgm:pt modelId="{A0756AB5-02EF-5A44-B10C-8DAAA221993F}" type="pres">
      <dgm:prSet presAssocID="{57E25EA0-9894-477D-9015-DACCD430F54D}" presName="sibTrans" presStyleCnt="0"/>
      <dgm:spPr/>
    </dgm:pt>
    <dgm:pt modelId="{B61FC856-AFC0-8842-8F9D-A3837A462E7F}" type="pres">
      <dgm:prSet presAssocID="{50C8BC15-AD89-457B-B1ED-B2ECB8CD339C}" presName="node" presStyleLbl="node1" presStyleIdx="5" presStyleCnt="7">
        <dgm:presLayoutVars>
          <dgm:bulletEnabled val="1"/>
        </dgm:presLayoutVars>
      </dgm:prSet>
      <dgm:spPr/>
    </dgm:pt>
    <dgm:pt modelId="{AE959DF8-4186-8F43-AD4B-3553CFFB5F2A}" type="pres">
      <dgm:prSet presAssocID="{7ADC8453-053B-437E-A0EB-1FC8E37949F5}" presName="sibTrans" presStyleCnt="0"/>
      <dgm:spPr/>
    </dgm:pt>
    <dgm:pt modelId="{36F4E95B-B7C8-6645-98E1-6AA57125831F}" type="pres">
      <dgm:prSet presAssocID="{D040283F-2BD3-4439-A84C-2220A8582F94}" presName="node" presStyleLbl="node1" presStyleIdx="6" presStyleCnt="7">
        <dgm:presLayoutVars>
          <dgm:bulletEnabled val="1"/>
        </dgm:presLayoutVars>
      </dgm:prSet>
      <dgm:spPr/>
    </dgm:pt>
  </dgm:ptLst>
  <dgm:cxnLst>
    <dgm:cxn modelId="{9CB6D40E-557E-4B49-925D-4574D43C928F}" type="presOf" srcId="{5ABCBE22-E5FD-4DB4-968B-E3EF5647AFFC}" destId="{F91AE5EA-BCAD-DB4E-B003-1C39A325620F}" srcOrd="0" destOrd="0" presId="urn:microsoft.com/office/officeart/2005/8/layout/default"/>
    <dgm:cxn modelId="{7AFE3914-D811-9D4C-8CE9-1382D4FF98BB}" type="presOf" srcId="{AF2E1B0D-E3E1-4B8A-ADFA-554DB489FEB4}" destId="{DBA2CDA9-2D5E-6141-8DB7-A98343DAD47E}" srcOrd="0" destOrd="0" presId="urn:microsoft.com/office/officeart/2005/8/layout/default"/>
    <dgm:cxn modelId="{5D45D532-1EE2-C74B-B34B-AD9DF97946FF}" type="presOf" srcId="{50C8BC15-AD89-457B-B1ED-B2ECB8CD339C}" destId="{B61FC856-AFC0-8842-8F9D-A3837A462E7F}" srcOrd="0" destOrd="0" presId="urn:microsoft.com/office/officeart/2005/8/layout/default"/>
    <dgm:cxn modelId="{5DB1CB3A-6CAD-A04E-B29F-905BA88A793D}" type="presOf" srcId="{3EAB9B6A-8FE1-4E71-AFEA-8725B31B2BEA}" destId="{068BE0B0-E9F1-764F-8B31-DF3BAC92CAC2}" srcOrd="0" destOrd="0" presId="urn:microsoft.com/office/officeart/2005/8/layout/default"/>
    <dgm:cxn modelId="{86C19141-BD99-4BF3-B246-2C92DCCCD2B0}" srcId="{5ABCBE22-E5FD-4DB4-968B-E3EF5647AFFC}" destId="{87420E49-4FC8-4DD5-87AA-A7F476991284}" srcOrd="1" destOrd="0" parTransId="{BD71AA9D-3D7E-448D-952C-6ECC3BDA8934}" sibTransId="{BD52B0E1-45EB-490D-BC22-4E00D01255E0}"/>
    <dgm:cxn modelId="{63997C45-1490-46B5-A633-A602570FAB98}" srcId="{5ABCBE22-E5FD-4DB4-968B-E3EF5647AFFC}" destId="{E551F93F-3043-4D75-BCCA-A997114C5238}" srcOrd="3" destOrd="0" parTransId="{A9338127-B24D-44F6-BFAC-976D5088B4CC}" sibTransId="{E1288C72-F8F4-4F06-822B-EEFFC50B0678}"/>
    <dgm:cxn modelId="{8F3C644A-4416-ED4B-BC4C-727FAB93A182}" type="presOf" srcId="{E551F93F-3043-4D75-BCCA-A997114C5238}" destId="{6C871822-C759-FB4B-A91F-A459AD5FEE7E}" srcOrd="0" destOrd="0" presId="urn:microsoft.com/office/officeart/2005/8/layout/default"/>
    <dgm:cxn modelId="{0DCD5B50-0DCE-4669-A349-4EBE0507E0F9}" srcId="{5ABCBE22-E5FD-4DB4-968B-E3EF5647AFFC}" destId="{D040283F-2BD3-4439-A84C-2220A8582F94}" srcOrd="6" destOrd="0" parTransId="{146DAA52-1688-40E9-89FC-6CD68A683D3F}" sibTransId="{FBF9C055-D8B0-4710-8EC9-0E9F0D20B695}"/>
    <dgm:cxn modelId="{D2518C87-78F2-F743-9746-0FEF21335F89}" type="presOf" srcId="{567624A4-409C-4E28-A1DE-4215F376792A}" destId="{07DC023F-207B-5C4D-A700-3AA781B4A6EF}" srcOrd="0" destOrd="0" presId="urn:microsoft.com/office/officeart/2005/8/layout/default"/>
    <dgm:cxn modelId="{554AFCA3-5EFE-4EB5-B305-0C2163596646}" srcId="{5ABCBE22-E5FD-4DB4-968B-E3EF5647AFFC}" destId="{567624A4-409C-4E28-A1DE-4215F376792A}" srcOrd="4" destOrd="0" parTransId="{8F951BFA-63E5-40B0-81EE-4403E42454A8}" sibTransId="{57E25EA0-9894-477D-9015-DACCD430F54D}"/>
    <dgm:cxn modelId="{F5C2DFB3-DF56-46D5-9BA2-CB50A0545E21}" srcId="{5ABCBE22-E5FD-4DB4-968B-E3EF5647AFFC}" destId="{3EAB9B6A-8FE1-4E71-AFEA-8725B31B2BEA}" srcOrd="2" destOrd="0" parTransId="{E0465018-4EB8-4264-BE56-164F0B945061}" sibTransId="{206BCB12-7DCE-4641-869E-BF23029A6938}"/>
    <dgm:cxn modelId="{F09844BB-5A1C-43A7-B5EB-7B64BB70B679}" srcId="{5ABCBE22-E5FD-4DB4-968B-E3EF5647AFFC}" destId="{50C8BC15-AD89-457B-B1ED-B2ECB8CD339C}" srcOrd="5" destOrd="0" parTransId="{92D7FBE3-CE33-4BC0-A11E-29F9CAC55E4B}" sibTransId="{7ADC8453-053B-437E-A0EB-1FC8E37949F5}"/>
    <dgm:cxn modelId="{00E83ACD-D1E6-5D4A-AAE6-C26E0268B32B}" type="presOf" srcId="{87420E49-4FC8-4DD5-87AA-A7F476991284}" destId="{7CA1E6A1-BE29-4E4E-9FA3-13CE10E50E73}" srcOrd="0" destOrd="0" presId="urn:microsoft.com/office/officeart/2005/8/layout/default"/>
    <dgm:cxn modelId="{C471E8D5-E582-4E40-AB74-3434C1414215}" srcId="{5ABCBE22-E5FD-4DB4-968B-E3EF5647AFFC}" destId="{AF2E1B0D-E3E1-4B8A-ADFA-554DB489FEB4}" srcOrd="0" destOrd="0" parTransId="{264095FC-97B5-4F81-B040-5F54D1F10635}" sibTransId="{FD398D15-005E-4666-9C2B-5A41BC1651E7}"/>
    <dgm:cxn modelId="{35D436E0-C5BB-1441-A57E-41E2949CC168}" type="presOf" srcId="{D040283F-2BD3-4439-A84C-2220A8582F94}" destId="{36F4E95B-B7C8-6645-98E1-6AA57125831F}" srcOrd="0" destOrd="0" presId="urn:microsoft.com/office/officeart/2005/8/layout/default"/>
    <dgm:cxn modelId="{D6737038-34ED-6941-95F1-6B660C5C8C2E}" type="presParOf" srcId="{F91AE5EA-BCAD-DB4E-B003-1C39A325620F}" destId="{DBA2CDA9-2D5E-6141-8DB7-A98343DAD47E}" srcOrd="0" destOrd="0" presId="urn:microsoft.com/office/officeart/2005/8/layout/default"/>
    <dgm:cxn modelId="{458F78BC-F2E8-6448-AC08-D43E84BE8CE8}" type="presParOf" srcId="{F91AE5EA-BCAD-DB4E-B003-1C39A325620F}" destId="{B52DEB3B-7AE7-B947-BED1-F085C4ACAD4D}" srcOrd="1" destOrd="0" presId="urn:microsoft.com/office/officeart/2005/8/layout/default"/>
    <dgm:cxn modelId="{8292A9A3-FCD2-5549-AFDD-6D28768B117A}" type="presParOf" srcId="{F91AE5EA-BCAD-DB4E-B003-1C39A325620F}" destId="{7CA1E6A1-BE29-4E4E-9FA3-13CE10E50E73}" srcOrd="2" destOrd="0" presId="urn:microsoft.com/office/officeart/2005/8/layout/default"/>
    <dgm:cxn modelId="{63CE7DAD-AC8E-C149-9AD8-8164D9ACEF4C}" type="presParOf" srcId="{F91AE5EA-BCAD-DB4E-B003-1C39A325620F}" destId="{41EB8361-657F-DA49-B91F-2FC032599D2F}" srcOrd="3" destOrd="0" presId="urn:microsoft.com/office/officeart/2005/8/layout/default"/>
    <dgm:cxn modelId="{8DE2F536-BBC7-2745-8211-393F692AEBD4}" type="presParOf" srcId="{F91AE5EA-BCAD-DB4E-B003-1C39A325620F}" destId="{068BE0B0-E9F1-764F-8B31-DF3BAC92CAC2}" srcOrd="4" destOrd="0" presId="urn:microsoft.com/office/officeart/2005/8/layout/default"/>
    <dgm:cxn modelId="{C2E88F28-C984-CC4D-993F-68C93B3CC981}" type="presParOf" srcId="{F91AE5EA-BCAD-DB4E-B003-1C39A325620F}" destId="{B6CD8892-6814-264D-9D5B-4A34454F0D7A}" srcOrd="5" destOrd="0" presId="urn:microsoft.com/office/officeart/2005/8/layout/default"/>
    <dgm:cxn modelId="{F1948D6E-AD5A-1843-B877-57EE6BD975B0}" type="presParOf" srcId="{F91AE5EA-BCAD-DB4E-B003-1C39A325620F}" destId="{6C871822-C759-FB4B-A91F-A459AD5FEE7E}" srcOrd="6" destOrd="0" presId="urn:microsoft.com/office/officeart/2005/8/layout/default"/>
    <dgm:cxn modelId="{B09AC87A-5A93-DB40-91D1-1A59EF5D73EC}" type="presParOf" srcId="{F91AE5EA-BCAD-DB4E-B003-1C39A325620F}" destId="{1326FCC0-85FC-7440-A107-D5B435EF8402}" srcOrd="7" destOrd="0" presId="urn:microsoft.com/office/officeart/2005/8/layout/default"/>
    <dgm:cxn modelId="{166D5AE4-0463-3148-B599-9641028EA839}" type="presParOf" srcId="{F91AE5EA-BCAD-DB4E-B003-1C39A325620F}" destId="{07DC023F-207B-5C4D-A700-3AA781B4A6EF}" srcOrd="8" destOrd="0" presId="urn:microsoft.com/office/officeart/2005/8/layout/default"/>
    <dgm:cxn modelId="{6BDB04C8-916F-2745-A409-1303901A003B}" type="presParOf" srcId="{F91AE5EA-BCAD-DB4E-B003-1C39A325620F}" destId="{A0756AB5-02EF-5A44-B10C-8DAAA221993F}" srcOrd="9" destOrd="0" presId="urn:microsoft.com/office/officeart/2005/8/layout/default"/>
    <dgm:cxn modelId="{1E181D43-4CCD-5C4C-9B5C-53F111631733}" type="presParOf" srcId="{F91AE5EA-BCAD-DB4E-B003-1C39A325620F}" destId="{B61FC856-AFC0-8842-8F9D-A3837A462E7F}" srcOrd="10" destOrd="0" presId="urn:microsoft.com/office/officeart/2005/8/layout/default"/>
    <dgm:cxn modelId="{AA92B65A-8E95-F849-906D-914A8DA00CAD}" type="presParOf" srcId="{F91AE5EA-BCAD-DB4E-B003-1C39A325620F}" destId="{AE959DF8-4186-8F43-AD4B-3553CFFB5F2A}" srcOrd="11" destOrd="0" presId="urn:microsoft.com/office/officeart/2005/8/layout/default"/>
    <dgm:cxn modelId="{7B31380D-8254-7144-8054-79C71B419C9A}" type="presParOf" srcId="{F91AE5EA-BCAD-DB4E-B003-1C39A325620F}" destId="{36F4E95B-B7C8-6645-98E1-6AA57125831F}"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5125AD3-54C6-48EC-A7B3-F8EF68D76147}" type="doc">
      <dgm:prSet loTypeId="urn:microsoft.com/office/officeart/2008/layout/LinedList" loCatId="list" qsTypeId="urn:microsoft.com/office/officeart/2005/8/quickstyle/simple4" qsCatId="simple" csTypeId="urn:microsoft.com/office/officeart/2005/8/colors/accent4_2" csCatId="accent4" phldr="1"/>
      <dgm:spPr/>
      <dgm:t>
        <a:bodyPr/>
        <a:lstStyle/>
        <a:p>
          <a:endParaRPr lang="en-US"/>
        </a:p>
      </dgm:t>
    </dgm:pt>
    <dgm:pt modelId="{F8D7E9A7-E807-4902-8E13-9BD0669EDC6D}">
      <dgm:prSet/>
      <dgm:spPr/>
      <dgm:t>
        <a:bodyPr/>
        <a:lstStyle/>
        <a:p>
          <a:r>
            <a:rPr lang="tr-TR" dirty="0"/>
            <a:t>Kur’an’ın bizler için önemine yer vermek ve Yaşam ile Kuran arasında bağ kurmak</a:t>
          </a:r>
          <a:endParaRPr lang="en-US" dirty="0"/>
        </a:p>
      </dgm:t>
    </dgm:pt>
    <dgm:pt modelId="{CA8A68AC-244E-40F1-A5D0-F0351374B221}" type="parTrans" cxnId="{49B10DCD-8297-49AC-9A1E-12F9CC669547}">
      <dgm:prSet/>
      <dgm:spPr/>
      <dgm:t>
        <a:bodyPr/>
        <a:lstStyle/>
        <a:p>
          <a:endParaRPr lang="en-US"/>
        </a:p>
      </dgm:t>
    </dgm:pt>
    <dgm:pt modelId="{6152240E-00B0-40D7-8EE8-2D0E5462E446}" type="sibTrans" cxnId="{49B10DCD-8297-49AC-9A1E-12F9CC669547}">
      <dgm:prSet/>
      <dgm:spPr/>
      <dgm:t>
        <a:bodyPr/>
        <a:lstStyle/>
        <a:p>
          <a:endParaRPr lang="en-US"/>
        </a:p>
      </dgm:t>
    </dgm:pt>
    <dgm:pt modelId="{07B3A6B3-DE61-4333-AA9D-B75CBA1D66D5}">
      <dgm:prSet/>
      <dgm:spPr/>
      <dgm:t>
        <a:bodyPr/>
        <a:lstStyle/>
        <a:p>
          <a:r>
            <a:rPr lang="tr-TR" dirty="0"/>
            <a:t>Ayet ve hadislerden örnek vermek</a:t>
          </a:r>
          <a:endParaRPr lang="en-US" dirty="0"/>
        </a:p>
      </dgm:t>
    </dgm:pt>
    <dgm:pt modelId="{7E87626E-4029-4C1F-BBD6-EBAF33ADB8BF}" type="parTrans" cxnId="{8D732354-EEE5-4CF9-9EB2-298B05C590DD}">
      <dgm:prSet/>
      <dgm:spPr/>
      <dgm:t>
        <a:bodyPr/>
        <a:lstStyle/>
        <a:p>
          <a:endParaRPr lang="en-US"/>
        </a:p>
      </dgm:t>
    </dgm:pt>
    <dgm:pt modelId="{48BE3433-1585-440A-B579-B57F58775EBB}" type="sibTrans" cxnId="{8D732354-EEE5-4CF9-9EB2-298B05C590DD}">
      <dgm:prSet/>
      <dgm:spPr/>
      <dgm:t>
        <a:bodyPr/>
        <a:lstStyle/>
        <a:p>
          <a:endParaRPr lang="en-US"/>
        </a:p>
      </dgm:t>
    </dgm:pt>
    <dgm:pt modelId="{4B5FF45D-880C-429B-A2B5-A2C61E9C9903}">
      <dgm:prSet/>
      <dgm:spPr/>
      <dgm:t>
        <a:bodyPr/>
        <a:lstStyle/>
        <a:p>
          <a:r>
            <a:rPr lang="tr-TR" dirty="0"/>
            <a:t>Peygamberlerin yaşam hikayelerini rol model olarak sunma</a:t>
          </a:r>
          <a:endParaRPr lang="en-US" dirty="0"/>
        </a:p>
      </dgm:t>
    </dgm:pt>
    <dgm:pt modelId="{F3B80A1E-0A2F-4CC6-994A-93E7A9205F3E}" type="parTrans" cxnId="{6A0A7472-E5CE-447D-A2B3-30F760DE9C69}">
      <dgm:prSet/>
      <dgm:spPr/>
      <dgm:t>
        <a:bodyPr/>
        <a:lstStyle/>
        <a:p>
          <a:endParaRPr lang="en-US"/>
        </a:p>
      </dgm:t>
    </dgm:pt>
    <dgm:pt modelId="{F25FA470-E14C-40B9-BC63-F52B63B744F9}" type="sibTrans" cxnId="{6A0A7472-E5CE-447D-A2B3-30F760DE9C69}">
      <dgm:prSet/>
      <dgm:spPr/>
      <dgm:t>
        <a:bodyPr/>
        <a:lstStyle/>
        <a:p>
          <a:endParaRPr lang="en-US"/>
        </a:p>
      </dgm:t>
    </dgm:pt>
    <dgm:pt modelId="{767CC46B-FD58-4032-BD79-3EF4E423B2DD}">
      <dgm:prSet/>
      <dgm:spPr/>
      <dgm:t>
        <a:bodyPr/>
        <a:lstStyle/>
        <a:p>
          <a:r>
            <a:rPr lang="tr-TR" dirty="0"/>
            <a:t>Kur’an okuma bilgisine göre sınıflandırma</a:t>
          </a:r>
          <a:endParaRPr lang="en-US" dirty="0"/>
        </a:p>
      </dgm:t>
    </dgm:pt>
    <dgm:pt modelId="{A0237D29-8F70-4476-BD1A-78C9BE4946A5}" type="parTrans" cxnId="{C1127236-0E23-4D91-85C9-F0A7812E3D17}">
      <dgm:prSet/>
      <dgm:spPr/>
      <dgm:t>
        <a:bodyPr/>
        <a:lstStyle/>
        <a:p>
          <a:endParaRPr lang="en-US"/>
        </a:p>
      </dgm:t>
    </dgm:pt>
    <dgm:pt modelId="{0D2E77E0-E112-42F9-A5B9-5B0884D90423}" type="sibTrans" cxnId="{C1127236-0E23-4D91-85C9-F0A7812E3D17}">
      <dgm:prSet/>
      <dgm:spPr/>
      <dgm:t>
        <a:bodyPr/>
        <a:lstStyle/>
        <a:p>
          <a:endParaRPr lang="en-US"/>
        </a:p>
      </dgm:t>
    </dgm:pt>
    <dgm:pt modelId="{D84BA234-85F1-4484-A2EB-95CB2450D4AA}">
      <dgm:prSet/>
      <dgm:spPr/>
      <dgm:t>
        <a:bodyPr/>
        <a:lstStyle/>
        <a:p>
          <a:r>
            <a:rPr lang="tr-TR" dirty="0"/>
            <a:t>Başarısızlığı değil, başarıyı görme</a:t>
          </a:r>
          <a:endParaRPr lang="en-US" dirty="0"/>
        </a:p>
      </dgm:t>
    </dgm:pt>
    <dgm:pt modelId="{D60A5853-DA46-45C7-A785-9E6D2B3D1572}" type="parTrans" cxnId="{45750813-D57C-4865-8FC7-1C9735C406FF}">
      <dgm:prSet/>
      <dgm:spPr/>
      <dgm:t>
        <a:bodyPr/>
        <a:lstStyle/>
        <a:p>
          <a:endParaRPr lang="en-US"/>
        </a:p>
      </dgm:t>
    </dgm:pt>
    <dgm:pt modelId="{1EAFB8FD-46E7-4916-BEBA-B719132BC76F}" type="sibTrans" cxnId="{45750813-D57C-4865-8FC7-1C9735C406FF}">
      <dgm:prSet/>
      <dgm:spPr/>
      <dgm:t>
        <a:bodyPr/>
        <a:lstStyle/>
        <a:p>
          <a:endParaRPr lang="en-US"/>
        </a:p>
      </dgm:t>
    </dgm:pt>
    <dgm:pt modelId="{2C796563-34B1-4260-9327-124A7ED022B8}">
      <dgm:prSet/>
      <dgm:spPr/>
      <dgm:t>
        <a:bodyPr/>
        <a:lstStyle/>
        <a:p>
          <a:r>
            <a:rPr lang="tr-TR" dirty="0"/>
            <a:t>Amaç hızlı Kur’an’a geçmek olmamalı. Motive edilmeli, Öğrenme hızına dikkat edilmeli</a:t>
          </a:r>
          <a:endParaRPr lang="en-US" dirty="0"/>
        </a:p>
      </dgm:t>
    </dgm:pt>
    <dgm:pt modelId="{18CD85C5-E592-4268-97B3-D8BAC8F55A67}" type="parTrans" cxnId="{E96A11E4-1CA1-4E3E-B5CC-47B382D808F7}">
      <dgm:prSet/>
      <dgm:spPr/>
      <dgm:t>
        <a:bodyPr/>
        <a:lstStyle/>
        <a:p>
          <a:endParaRPr lang="en-US"/>
        </a:p>
      </dgm:t>
    </dgm:pt>
    <dgm:pt modelId="{FE464B4F-0D2D-437B-B71B-D037845F2E4C}" type="sibTrans" cxnId="{E96A11E4-1CA1-4E3E-B5CC-47B382D808F7}">
      <dgm:prSet/>
      <dgm:spPr/>
      <dgm:t>
        <a:bodyPr/>
        <a:lstStyle/>
        <a:p>
          <a:endParaRPr lang="en-US"/>
        </a:p>
      </dgm:t>
    </dgm:pt>
    <dgm:pt modelId="{FE28EA7B-0627-46DC-8988-08A666656C45}">
      <dgm:prSet/>
      <dgm:spPr/>
      <dgm:t>
        <a:bodyPr/>
        <a:lstStyle/>
        <a:p>
          <a:r>
            <a:rPr lang="tr-TR" dirty="0"/>
            <a:t>Yanlış okuma vb. durumlara anında müdahale edilmeli</a:t>
          </a:r>
          <a:endParaRPr lang="en-US" dirty="0"/>
        </a:p>
      </dgm:t>
    </dgm:pt>
    <dgm:pt modelId="{BBDE3EBA-11A2-4DEF-A5AC-78D63085E173}" type="parTrans" cxnId="{146005F4-6747-4719-AD6E-5E0D2CA3F120}">
      <dgm:prSet/>
      <dgm:spPr/>
      <dgm:t>
        <a:bodyPr/>
        <a:lstStyle/>
        <a:p>
          <a:endParaRPr lang="en-US"/>
        </a:p>
      </dgm:t>
    </dgm:pt>
    <dgm:pt modelId="{8BC1B6B1-8F7A-4D14-B635-11BB971C5908}" type="sibTrans" cxnId="{146005F4-6747-4719-AD6E-5E0D2CA3F120}">
      <dgm:prSet/>
      <dgm:spPr/>
      <dgm:t>
        <a:bodyPr/>
        <a:lstStyle/>
        <a:p>
          <a:endParaRPr lang="en-US"/>
        </a:p>
      </dgm:t>
    </dgm:pt>
    <dgm:pt modelId="{5EE33B2B-73B4-47BF-83B1-7315937827ED}">
      <dgm:prSet/>
      <dgm:spPr/>
      <dgm:t>
        <a:bodyPr/>
        <a:lstStyle/>
        <a:p>
          <a:r>
            <a:rPr lang="tr-TR" dirty="0"/>
            <a:t>Hatayı, öğrencinin fark etmesine önem verilmeli</a:t>
          </a:r>
          <a:endParaRPr lang="en-US" dirty="0"/>
        </a:p>
      </dgm:t>
    </dgm:pt>
    <dgm:pt modelId="{609C0BFF-FCCD-4963-9768-F7813351F081}" type="parTrans" cxnId="{E87E7E16-B3A2-4498-9729-76CA745891F3}">
      <dgm:prSet/>
      <dgm:spPr/>
      <dgm:t>
        <a:bodyPr/>
        <a:lstStyle/>
        <a:p>
          <a:endParaRPr lang="en-US"/>
        </a:p>
      </dgm:t>
    </dgm:pt>
    <dgm:pt modelId="{6B11DE95-8A54-4E11-BB3A-69FE323E320F}" type="sibTrans" cxnId="{E87E7E16-B3A2-4498-9729-76CA745891F3}">
      <dgm:prSet/>
      <dgm:spPr/>
      <dgm:t>
        <a:bodyPr/>
        <a:lstStyle/>
        <a:p>
          <a:endParaRPr lang="en-US"/>
        </a:p>
      </dgm:t>
    </dgm:pt>
    <dgm:pt modelId="{D16A9A06-80C2-4340-AF49-870CFDA4BB5C}">
      <dgm:prSet/>
      <dgm:spPr/>
      <dgm:t>
        <a:bodyPr/>
        <a:lstStyle/>
        <a:p>
          <a:r>
            <a:rPr lang="tr-TR" dirty="0"/>
            <a:t>Kulak eğitimi için, güzel karilerin okuyuşları dinletilmeli</a:t>
          </a:r>
          <a:endParaRPr lang="en-US" dirty="0"/>
        </a:p>
      </dgm:t>
    </dgm:pt>
    <dgm:pt modelId="{D6080F4F-2E58-48A9-9A65-659FA9497C60}" type="parTrans" cxnId="{285A110B-C310-4313-9BF7-4A1A87B9CC0F}">
      <dgm:prSet/>
      <dgm:spPr/>
      <dgm:t>
        <a:bodyPr/>
        <a:lstStyle/>
        <a:p>
          <a:endParaRPr lang="en-US"/>
        </a:p>
      </dgm:t>
    </dgm:pt>
    <dgm:pt modelId="{ACBFE528-E3C8-4D1A-BB8B-DBDB25CC6D0E}" type="sibTrans" cxnId="{285A110B-C310-4313-9BF7-4A1A87B9CC0F}">
      <dgm:prSet/>
      <dgm:spPr/>
      <dgm:t>
        <a:bodyPr/>
        <a:lstStyle/>
        <a:p>
          <a:endParaRPr lang="en-US"/>
        </a:p>
      </dgm:t>
    </dgm:pt>
    <dgm:pt modelId="{BF62B73F-8220-47A0-9711-94D9540B1C19}">
      <dgm:prSet/>
      <dgm:spPr/>
      <dgm:t>
        <a:bodyPr/>
        <a:lstStyle/>
        <a:p>
          <a:r>
            <a:rPr lang="tr-TR" dirty="0"/>
            <a:t>Her öğrenciye uygulama fırsatı sunulmalı</a:t>
          </a:r>
          <a:endParaRPr lang="en-US" dirty="0"/>
        </a:p>
      </dgm:t>
    </dgm:pt>
    <dgm:pt modelId="{E514AD7E-7C08-492D-A7F5-656F0AD94BC9}" type="parTrans" cxnId="{F37CD898-1599-4037-AD59-375F6F2CF8C9}">
      <dgm:prSet/>
      <dgm:spPr/>
      <dgm:t>
        <a:bodyPr/>
        <a:lstStyle/>
        <a:p>
          <a:endParaRPr lang="en-US"/>
        </a:p>
      </dgm:t>
    </dgm:pt>
    <dgm:pt modelId="{71DB9480-8992-4A24-9407-E817BBD5E61D}" type="sibTrans" cxnId="{F37CD898-1599-4037-AD59-375F6F2CF8C9}">
      <dgm:prSet/>
      <dgm:spPr/>
      <dgm:t>
        <a:bodyPr/>
        <a:lstStyle/>
        <a:p>
          <a:endParaRPr lang="en-US"/>
        </a:p>
      </dgm:t>
    </dgm:pt>
    <dgm:pt modelId="{A6D7DE9B-71D8-46B5-923F-08474C43128D}">
      <dgm:prSet/>
      <dgm:spPr/>
      <dgm:t>
        <a:bodyPr/>
        <a:lstStyle/>
        <a:p>
          <a:r>
            <a:rPr lang="tr-TR" dirty="0"/>
            <a:t>Metnin gösterilmesi, örnek okuyuşlar, bireysel ve toplu okuyuşlar gibi farklı etkinliklere yer verilmelidir.</a:t>
          </a:r>
          <a:endParaRPr lang="en-US" dirty="0"/>
        </a:p>
      </dgm:t>
    </dgm:pt>
    <dgm:pt modelId="{4DF4C961-8D8B-440E-AD31-D88473806E90}" type="parTrans" cxnId="{24647A13-72FF-4535-B940-D13F0F4BF837}">
      <dgm:prSet/>
      <dgm:spPr/>
      <dgm:t>
        <a:bodyPr/>
        <a:lstStyle/>
        <a:p>
          <a:endParaRPr lang="en-US"/>
        </a:p>
      </dgm:t>
    </dgm:pt>
    <dgm:pt modelId="{89C418FE-5FC9-46F5-8911-A136663F9BD4}" type="sibTrans" cxnId="{24647A13-72FF-4535-B940-D13F0F4BF837}">
      <dgm:prSet/>
      <dgm:spPr/>
      <dgm:t>
        <a:bodyPr/>
        <a:lstStyle/>
        <a:p>
          <a:endParaRPr lang="en-US"/>
        </a:p>
      </dgm:t>
    </dgm:pt>
    <dgm:pt modelId="{90B15419-7A5D-6943-97D3-82554B0A7017}" type="pres">
      <dgm:prSet presAssocID="{75125AD3-54C6-48EC-A7B3-F8EF68D76147}" presName="vert0" presStyleCnt="0">
        <dgm:presLayoutVars>
          <dgm:dir/>
          <dgm:animOne val="branch"/>
          <dgm:animLvl val="lvl"/>
        </dgm:presLayoutVars>
      </dgm:prSet>
      <dgm:spPr/>
    </dgm:pt>
    <dgm:pt modelId="{FE3BD375-2CC4-8842-8F16-3FD6753E21E3}" type="pres">
      <dgm:prSet presAssocID="{F8D7E9A7-E807-4902-8E13-9BD0669EDC6D}" presName="thickLine" presStyleLbl="alignNode1" presStyleIdx="0" presStyleCnt="11"/>
      <dgm:spPr/>
    </dgm:pt>
    <dgm:pt modelId="{1DB4FDC4-5D83-014C-8C81-EBE779DC3233}" type="pres">
      <dgm:prSet presAssocID="{F8D7E9A7-E807-4902-8E13-9BD0669EDC6D}" presName="horz1" presStyleCnt="0"/>
      <dgm:spPr/>
    </dgm:pt>
    <dgm:pt modelId="{DC98D5F3-24B3-D04C-9F5C-3E2B297B8159}" type="pres">
      <dgm:prSet presAssocID="{F8D7E9A7-E807-4902-8E13-9BD0669EDC6D}" presName="tx1" presStyleLbl="revTx" presStyleIdx="0" presStyleCnt="11"/>
      <dgm:spPr/>
    </dgm:pt>
    <dgm:pt modelId="{62FB1087-E878-0B4C-8893-AEA7E7101F46}" type="pres">
      <dgm:prSet presAssocID="{F8D7E9A7-E807-4902-8E13-9BD0669EDC6D}" presName="vert1" presStyleCnt="0"/>
      <dgm:spPr/>
    </dgm:pt>
    <dgm:pt modelId="{F61A7E20-7568-AF49-AED2-A909AB247BEC}" type="pres">
      <dgm:prSet presAssocID="{07B3A6B3-DE61-4333-AA9D-B75CBA1D66D5}" presName="thickLine" presStyleLbl="alignNode1" presStyleIdx="1" presStyleCnt="11"/>
      <dgm:spPr/>
    </dgm:pt>
    <dgm:pt modelId="{899811F2-9BB9-844A-8A66-C5079DF224C7}" type="pres">
      <dgm:prSet presAssocID="{07B3A6B3-DE61-4333-AA9D-B75CBA1D66D5}" presName="horz1" presStyleCnt="0"/>
      <dgm:spPr/>
    </dgm:pt>
    <dgm:pt modelId="{D4C5D3D8-993C-AF4E-B926-B962B8D524EE}" type="pres">
      <dgm:prSet presAssocID="{07B3A6B3-DE61-4333-AA9D-B75CBA1D66D5}" presName="tx1" presStyleLbl="revTx" presStyleIdx="1" presStyleCnt="11"/>
      <dgm:spPr/>
    </dgm:pt>
    <dgm:pt modelId="{F3C2BA20-BD28-DC4C-AA28-307F1849E9EF}" type="pres">
      <dgm:prSet presAssocID="{07B3A6B3-DE61-4333-AA9D-B75CBA1D66D5}" presName="vert1" presStyleCnt="0"/>
      <dgm:spPr/>
    </dgm:pt>
    <dgm:pt modelId="{E3BFF176-0154-B044-98DC-6F1F95A0C3AA}" type="pres">
      <dgm:prSet presAssocID="{4B5FF45D-880C-429B-A2B5-A2C61E9C9903}" presName="thickLine" presStyleLbl="alignNode1" presStyleIdx="2" presStyleCnt="11"/>
      <dgm:spPr/>
    </dgm:pt>
    <dgm:pt modelId="{2F6EADD3-6A3C-E04A-A1D2-C09EFB551001}" type="pres">
      <dgm:prSet presAssocID="{4B5FF45D-880C-429B-A2B5-A2C61E9C9903}" presName="horz1" presStyleCnt="0"/>
      <dgm:spPr/>
    </dgm:pt>
    <dgm:pt modelId="{CEA71832-E98C-EF4B-A6E1-30A51EBCE14C}" type="pres">
      <dgm:prSet presAssocID="{4B5FF45D-880C-429B-A2B5-A2C61E9C9903}" presName="tx1" presStyleLbl="revTx" presStyleIdx="2" presStyleCnt="11"/>
      <dgm:spPr/>
    </dgm:pt>
    <dgm:pt modelId="{10A3C636-C56F-394E-B4D0-17BB50112170}" type="pres">
      <dgm:prSet presAssocID="{4B5FF45D-880C-429B-A2B5-A2C61E9C9903}" presName="vert1" presStyleCnt="0"/>
      <dgm:spPr/>
    </dgm:pt>
    <dgm:pt modelId="{1210A4AC-C9EF-8140-9CC2-EF1570708A6B}" type="pres">
      <dgm:prSet presAssocID="{767CC46B-FD58-4032-BD79-3EF4E423B2DD}" presName="thickLine" presStyleLbl="alignNode1" presStyleIdx="3" presStyleCnt="11"/>
      <dgm:spPr/>
    </dgm:pt>
    <dgm:pt modelId="{E0AEAF96-7FF7-434E-94BB-905CB67CE0FD}" type="pres">
      <dgm:prSet presAssocID="{767CC46B-FD58-4032-BD79-3EF4E423B2DD}" presName="horz1" presStyleCnt="0"/>
      <dgm:spPr/>
    </dgm:pt>
    <dgm:pt modelId="{3B3BDDCB-5151-4E4D-B758-AA565EBEBB13}" type="pres">
      <dgm:prSet presAssocID="{767CC46B-FD58-4032-BD79-3EF4E423B2DD}" presName="tx1" presStyleLbl="revTx" presStyleIdx="3" presStyleCnt="11"/>
      <dgm:spPr/>
    </dgm:pt>
    <dgm:pt modelId="{D956DB0D-0106-9A4B-8090-1BE7E767356C}" type="pres">
      <dgm:prSet presAssocID="{767CC46B-FD58-4032-BD79-3EF4E423B2DD}" presName="vert1" presStyleCnt="0"/>
      <dgm:spPr/>
    </dgm:pt>
    <dgm:pt modelId="{CF489BEF-1B86-EB4A-A664-8AF30F64B2F3}" type="pres">
      <dgm:prSet presAssocID="{D84BA234-85F1-4484-A2EB-95CB2450D4AA}" presName="thickLine" presStyleLbl="alignNode1" presStyleIdx="4" presStyleCnt="11"/>
      <dgm:spPr/>
    </dgm:pt>
    <dgm:pt modelId="{64AE8806-16C7-8A40-BFA7-3456D241D656}" type="pres">
      <dgm:prSet presAssocID="{D84BA234-85F1-4484-A2EB-95CB2450D4AA}" presName="horz1" presStyleCnt="0"/>
      <dgm:spPr/>
    </dgm:pt>
    <dgm:pt modelId="{863B6E01-1061-CA42-A6D1-D0C3A1E88FFC}" type="pres">
      <dgm:prSet presAssocID="{D84BA234-85F1-4484-A2EB-95CB2450D4AA}" presName="tx1" presStyleLbl="revTx" presStyleIdx="4" presStyleCnt="11"/>
      <dgm:spPr/>
    </dgm:pt>
    <dgm:pt modelId="{1BB00F63-40C4-5B4D-9614-6C7168F13804}" type="pres">
      <dgm:prSet presAssocID="{D84BA234-85F1-4484-A2EB-95CB2450D4AA}" presName="vert1" presStyleCnt="0"/>
      <dgm:spPr/>
    </dgm:pt>
    <dgm:pt modelId="{E4243E99-6D2B-2B4E-A032-74C0F6213ADD}" type="pres">
      <dgm:prSet presAssocID="{2C796563-34B1-4260-9327-124A7ED022B8}" presName="thickLine" presStyleLbl="alignNode1" presStyleIdx="5" presStyleCnt="11"/>
      <dgm:spPr/>
    </dgm:pt>
    <dgm:pt modelId="{E5E68C8B-C384-674A-BD71-6EF551DBDD7F}" type="pres">
      <dgm:prSet presAssocID="{2C796563-34B1-4260-9327-124A7ED022B8}" presName="horz1" presStyleCnt="0"/>
      <dgm:spPr/>
    </dgm:pt>
    <dgm:pt modelId="{080FA80F-147E-4940-87F5-FAB3C27FC1D2}" type="pres">
      <dgm:prSet presAssocID="{2C796563-34B1-4260-9327-124A7ED022B8}" presName="tx1" presStyleLbl="revTx" presStyleIdx="5" presStyleCnt="11"/>
      <dgm:spPr/>
    </dgm:pt>
    <dgm:pt modelId="{EBF76FE0-10BD-7D4F-AAFA-DDCC855F6897}" type="pres">
      <dgm:prSet presAssocID="{2C796563-34B1-4260-9327-124A7ED022B8}" presName="vert1" presStyleCnt="0"/>
      <dgm:spPr/>
    </dgm:pt>
    <dgm:pt modelId="{2E6A4A71-B419-7444-BB6F-47879A1B910D}" type="pres">
      <dgm:prSet presAssocID="{FE28EA7B-0627-46DC-8988-08A666656C45}" presName="thickLine" presStyleLbl="alignNode1" presStyleIdx="6" presStyleCnt="11"/>
      <dgm:spPr/>
    </dgm:pt>
    <dgm:pt modelId="{8BF0B3B4-1F6E-0D4B-8349-0E5844606254}" type="pres">
      <dgm:prSet presAssocID="{FE28EA7B-0627-46DC-8988-08A666656C45}" presName="horz1" presStyleCnt="0"/>
      <dgm:spPr/>
    </dgm:pt>
    <dgm:pt modelId="{80D25FBA-D2E1-144E-93F6-8FAA8C90B6DC}" type="pres">
      <dgm:prSet presAssocID="{FE28EA7B-0627-46DC-8988-08A666656C45}" presName="tx1" presStyleLbl="revTx" presStyleIdx="6" presStyleCnt="11"/>
      <dgm:spPr/>
    </dgm:pt>
    <dgm:pt modelId="{B17B7C06-75BA-B34F-B6B3-A3CB93DED9B3}" type="pres">
      <dgm:prSet presAssocID="{FE28EA7B-0627-46DC-8988-08A666656C45}" presName="vert1" presStyleCnt="0"/>
      <dgm:spPr/>
    </dgm:pt>
    <dgm:pt modelId="{E740A7CC-3EF5-7849-A4E5-BA0D41C48558}" type="pres">
      <dgm:prSet presAssocID="{5EE33B2B-73B4-47BF-83B1-7315937827ED}" presName="thickLine" presStyleLbl="alignNode1" presStyleIdx="7" presStyleCnt="11"/>
      <dgm:spPr/>
    </dgm:pt>
    <dgm:pt modelId="{CEF878D9-75CD-EA48-8D3C-C7EF25154D67}" type="pres">
      <dgm:prSet presAssocID="{5EE33B2B-73B4-47BF-83B1-7315937827ED}" presName="horz1" presStyleCnt="0"/>
      <dgm:spPr/>
    </dgm:pt>
    <dgm:pt modelId="{013AC502-53BC-E549-B52D-78794466036E}" type="pres">
      <dgm:prSet presAssocID="{5EE33B2B-73B4-47BF-83B1-7315937827ED}" presName="tx1" presStyleLbl="revTx" presStyleIdx="7" presStyleCnt="11"/>
      <dgm:spPr/>
    </dgm:pt>
    <dgm:pt modelId="{F4C10071-241A-5D43-80A8-24170757F2B5}" type="pres">
      <dgm:prSet presAssocID="{5EE33B2B-73B4-47BF-83B1-7315937827ED}" presName="vert1" presStyleCnt="0"/>
      <dgm:spPr/>
    </dgm:pt>
    <dgm:pt modelId="{993CDA47-634E-C845-B385-E6AF280AB8EF}" type="pres">
      <dgm:prSet presAssocID="{D16A9A06-80C2-4340-AF49-870CFDA4BB5C}" presName="thickLine" presStyleLbl="alignNode1" presStyleIdx="8" presStyleCnt="11"/>
      <dgm:spPr/>
    </dgm:pt>
    <dgm:pt modelId="{1B1759AB-2865-0F42-83DA-906702B49AD3}" type="pres">
      <dgm:prSet presAssocID="{D16A9A06-80C2-4340-AF49-870CFDA4BB5C}" presName="horz1" presStyleCnt="0"/>
      <dgm:spPr/>
    </dgm:pt>
    <dgm:pt modelId="{B83EE6B4-C502-C141-B7F0-510EB1C8E9C1}" type="pres">
      <dgm:prSet presAssocID="{D16A9A06-80C2-4340-AF49-870CFDA4BB5C}" presName="tx1" presStyleLbl="revTx" presStyleIdx="8" presStyleCnt="11"/>
      <dgm:spPr/>
    </dgm:pt>
    <dgm:pt modelId="{3144BE97-D580-A449-9746-A2DB5E88A5EE}" type="pres">
      <dgm:prSet presAssocID="{D16A9A06-80C2-4340-AF49-870CFDA4BB5C}" presName="vert1" presStyleCnt="0"/>
      <dgm:spPr/>
    </dgm:pt>
    <dgm:pt modelId="{A2E1B8B9-C3F0-4040-82B6-63EB7737D34A}" type="pres">
      <dgm:prSet presAssocID="{BF62B73F-8220-47A0-9711-94D9540B1C19}" presName="thickLine" presStyleLbl="alignNode1" presStyleIdx="9" presStyleCnt="11"/>
      <dgm:spPr/>
    </dgm:pt>
    <dgm:pt modelId="{698E7BC6-46B6-4A48-B4E2-B01075A02FBF}" type="pres">
      <dgm:prSet presAssocID="{BF62B73F-8220-47A0-9711-94D9540B1C19}" presName="horz1" presStyleCnt="0"/>
      <dgm:spPr/>
    </dgm:pt>
    <dgm:pt modelId="{EDA4B024-C1B2-1B43-B0B7-7C9EC5839D87}" type="pres">
      <dgm:prSet presAssocID="{BF62B73F-8220-47A0-9711-94D9540B1C19}" presName="tx1" presStyleLbl="revTx" presStyleIdx="9" presStyleCnt="11"/>
      <dgm:spPr/>
    </dgm:pt>
    <dgm:pt modelId="{AEA02B9B-748D-C04A-AE2D-177DD49B0DD4}" type="pres">
      <dgm:prSet presAssocID="{BF62B73F-8220-47A0-9711-94D9540B1C19}" presName="vert1" presStyleCnt="0"/>
      <dgm:spPr/>
    </dgm:pt>
    <dgm:pt modelId="{23F4DD75-7463-774D-910E-001F0388FAC9}" type="pres">
      <dgm:prSet presAssocID="{A6D7DE9B-71D8-46B5-923F-08474C43128D}" presName="thickLine" presStyleLbl="alignNode1" presStyleIdx="10" presStyleCnt="11"/>
      <dgm:spPr/>
    </dgm:pt>
    <dgm:pt modelId="{3C37D80B-F9C3-324D-BA93-DD76131DF3E1}" type="pres">
      <dgm:prSet presAssocID="{A6D7DE9B-71D8-46B5-923F-08474C43128D}" presName="horz1" presStyleCnt="0"/>
      <dgm:spPr/>
    </dgm:pt>
    <dgm:pt modelId="{7E21C720-0B34-7E46-9759-ECECAA5A7BAA}" type="pres">
      <dgm:prSet presAssocID="{A6D7DE9B-71D8-46B5-923F-08474C43128D}" presName="tx1" presStyleLbl="revTx" presStyleIdx="10" presStyleCnt="11"/>
      <dgm:spPr/>
    </dgm:pt>
    <dgm:pt modelId="{6C4955DC-8EF0-554A-B7B0-18560BF51BEC}" type="pres">
      <dgm:prSet presAssocID="{A6D7DE9B-71D8-46B5-923F-08474C43128D}" presName="vert1" presStyleCnt="0"/>
      <dgm:spPr/>
    </dgm:pt>
  </dgm:ptLst>
  <dgm:cxnLst>
    <dgm:cxn modelId="{285A110B-C310-4313-9BF7-4A1A87B9CC0F}" srcId="{75125AD3-54C6-48EC-A7B3-F8EF68D76147}" destId="{D16A9A06-80C2-4340-AF49-870CFDA4BB5C}" srcOrd="8" destOrd="0" parTransId="{D6080F4F-2E58-48A9-9A65-659FA9497C60}" sibTransId="{ACBFE528-E3C8-4D1A-BB8B-DBDB25CC6D0E}"/>
    <dgm:cxn modelId="{0404B40C-A235-D847-8E33-501DF0F41E9D}" type="presOf" srcId="{767CC46B-FD58-4032-BD79-3EF4E423B2DD}" destId="{3B3BDDCB-5151-4E4D-B758-AA565EBEBB13}" srcOrd="0" destOrd="0" presId="urn:microsoft.com/office/officeart/2008/layout/LinedList"/>
    <dgm:cxn modelId="{7E5DD711-76FA-A941-9A8E-93B6C6154313}" type="presOf" srcId="{75125AD3-54C6-48EC-A7B3-F8EF68D76147}" destId="{90B15419-7A5D-6943-97D3-82554B0A7017}" srcOrd="0" destOrd="0" presId="urn:microsoft.com/office/officeart/2008/layout/LinedList"/>
    <dgm:cxn modelId="{45750813-D57C-4865-8FC7-1C9735C406FF}" srcId="{75125AD3-54C6-48EC-A7B3-F8EF68D76147}" destId="{D84BA234-85F1-4484-A2EB-95CB2450D4AA}" srcOrd="4" destOrd="0" parTransId="{D60A5853-DA46-45C7-A785-9E6D2B3D1572}" sibTransId="{1EAFB8FD-46E7-4916-BEBA-B719132BC76F}"/>
    <dgm:cxn modelId="{24647A13-72FF-4535-B940-D13F0F4BF837}" srcId="{75125AD3-54C6-48EC-A7B3-F8EF68D76147}" destId="{A6D7DE9B-71D8-46B5-923F-08474C43128D}" srcOrd="10" destOrd="0" parTransId="{4DF4C961-8D8B-440E-AD31-D88473806E90}" sibTransId="{89C418FE-5FC9-46F5-8911-A136663F9BD4}"/>
    <dgm:cxn modelId="{E87E7E16-B3A2-4498-9729-76CA745891F3}" srcId="{75125AD3-54C6-48EC-A7B3-F8EF68D76147}" destId="{5EE33B2B-73B4-47BF-83B1-7315937827ED}" srcOrd="7" destOrd="0" parTransId="{609C0BFF-FCCD-4963-9768-F7813351F081}" sibTransId="{6B11DE95-8A54-4E11-BB3A-69FE323E320F}"/>
    <dgm:cxn modelId="{A1ACD91A-CFDB-8F43-8C6C-44DC7F9FD270}" type="presOf" srcId="{D16A9A06-80C2-4340-AF49-870CFDA4BB5C}" destId="{B83EE6B4-C502-C141-B7F0-510EB1C8E9C1}" srcOrd="0" destOrd="0" presId="urn:microsoft.com/office/officeart/2008/layout/LinedList"/>
    <dgm:cxn modelId="{25BA0930-C161-A647-91F6-D75968BE0BF2}" type="presOf" srcId="{4B5FF45D-880C-429B-A2B5-A2C61E9C9903}" destId="{CEA71832-E98C-EF4B-A6E1-30A51EBCE14C}" srcOrd="0" destOrd="0" presId="urn:microsoft.com/office/officeart/2008/layout/LinedList"/>
    <dgm:cxn modelId="{C1127236-0E23-4D91-85C9-F0A7812E3D17}" srcId="{75125AD3-54C6-48EC-A7B3-F8EF68D76147}" destId="{767CC46B-FD58-4032-BD79-3EF4E423B2DD}" srcOrd="3" destOrd="0" parTransId="{A0237D29-8F70-4476-BD1A-78C9BE4946A5}" sibTransId="{0D2E77E0-E112-42F9-A5B9-5B0884D90423}"/>
    <dgm:cxn modelId="{D0589538-EF95-174A-BD69-B9F1B86775D3}" type="presOf" srcId="{D84BA234-85F1-4484-A2EB-95CB2450D4AA}" destId="{863B6E01-1061-CA42-A6D1-D0C3A1E88FFC}" srcOrd="0" destOrd="0" presId="urn:microsoft.com/office/officeart/2008/layout/LinedList"/>
    <dgm:cxn modelId="{4CAEB152-DDB3-DE40-BFA1-A3DFA38413DD}" type="presOf" srcId="{2C796563-34B1-4260-9327-124A7ED022B8}" destId="{080FA80F-147E-4940-87F5-FAB3C27FC1D2}" srcOrd="0" destOrd="0" presId="urn:microsoft.com/office/officeart/2008/layout/LinedList"/>
    <dgm:cxn modelId="{7A5BFD52-8CC4-A248-9EFE-5A29EEA545B6}" type="presOf" srcId="{FE28EA7B-0627-46DC-8988-08A666656C45}" destId="{80D25FBA-D2E1-144E-93F6-8FAA8C90B6DC}" srcOrd="0" destOrd="0" presId="urn:microsoft.com/office/officeart/2008/layout/LinedList"/>
    <dgm:cxn modelId="{8D732354-EEE5-4CF9-9EB2-298B05C590DD}" srcId="{75125AD3-54C6-48EC-A7B3-F8EF68D76147}" destId="{07B3A6B3-DE61-4333-AA9D-B75CBA1D66D5}" srcOrd="1" destOrd="0" parTransId="{7E87626E-4029-4C1F-BBD6-EBAF33ADB8BF}" sibTransId="{48BE3433-1585-440A-B579-B57F58775EBB}"/>
    <dgm:cxn modelId="{6A0A7472-E5CE-447D-A2B3-30F760DE9C69}" srcId="{75125AD3-54C6-48EC-A7B3-F8EF68D76147}" destId="{4B5FF45D-880C-429B-A2B5-A2C61E9C9903}" srcOrd="2" destOrd="0" parTransId="{F3B80A1E-0A2F-4CC6-994A-93E7A9205F3E}" sibTransId="{F25FA470-E14C-40B9-BC63-F52B63B744F9}"/>
    <dgm:cxn modelId="{F8BBE88B-551A-464F-8CC4-649CC30D39E6}" type="presOf" srcId="{A6D7DE9B-71D8-46B5-923F-08474C43128D}" destId="{7E21C720-0B34-7E46-9759-ECECAA5A7BAA}" srcOrd="0" destOrd="0" presId="urn:microsoft.com/office/officeart/2008/layout/LinedList"/>
    <dgm:cxn modelId="{9BE04095-B913-DE49-A2FB-BD2A29035523}" type="presOf" srcId="{BF62B73F-8220-47A0-9711-94D9540B1C19}" destId="{EDA4B024-C1B2-1B43-B0B7-7C9EC5839D87}" srcOrd="0" destOrd="0" presId="urn:microsoft.com/office/officeart/2008/layout/LinedList"/>
    <dgm:cxn modelId="{F37CD898-1599-4037-AD59-375F6F2CF8C9}" srcId="{75125AD3-54C6-48EC-A7B3-F8EF68D76147}" destId="{BF62B73F-8220-47A0-9711-94D9540B1C19}" srcOrd="9" destOrd="0" parTransId="{E514AD7E-7C08-492D-A7F5-656F0AD94BC9}" sibTransId="{71DB9480-8992-4A24-9407-E817BBD5E61D}"/>
    <dgm:cxn modelId="{FE5070C3-6BD4-5C44-BE31-A900AFF7C9EE}" type="presOf" srcId="{F8D7E9A7-E807-4902-8E13-9BD0669EDC6D}" destId="{DC98D5F3-24B3-D04C-9F5C-3E2B297B8159}" srcOrd="0" destOrd="0" presId="urn:microsoft.com/office/officeart/2008/layout/LinedList"/>
    <dgm:cxn modelId="{49B10DCD-8297-49AC-9A1E-12F9CC669547}" srcId="{75125AD3-54C6-48EC-A7B3-F8EF68D76147}" destId="{F8D7E9A7-E807-4902-8E13-9BD0669EDC6D}" srcOrd="0" destOrd="0" parTransId="{CA8A68AC-244E-40F1-A5D0-F0351374B221}" sibTransId="{6152240E-00B0-40D7-8EE8-2D0E5462E446}"/>
    <dgm:cxn modelId="{E96A11E4-1CA1-4E3E-B5CC-47B382D808F7}" srcId="{75125AD3-54C6-48EC-A7B3-F8EF68D76147}" destId="{2C796563-34B1-4260-9327-124A7ED022B8}" srcOrd="5" destOrd="0" parTransId="{18CD85C5-E592-4268-97B3-D8BAC8F55A67}" sibTransId="{FE464B4F-0D2D-437B-B71B-D037845F2E4C}"/>
    <dgm:cxn modelId="{139CDFF1-D8A0-6545-9A40-DFDF726456FE}" type="presOf" srcId="{07B3A6B3-DE61-4333-AA9D-B75CBA1D66D5}" destId="{D4C5D3D8-993C-AF4E-B926-B962B8D524EE}" srcOrd="0" destOrd="0" presId="urn:microsoft.com/office/officeart/2008/layout/LinedList"/>
    <dgm:cxn modelId="{146005F4-6747-4719-AD6E-5E0D2CA3F120}" srcId="{75125AD3-54C6-48EC-A7B3-F8EF68D76147}" destId="{FE28EA7B-0627-46DC-8988-08A666656C45}" srcOrd="6" destOrd="0" parTransId="{BBDE3EBA-11A2-4DEF-A5AC-78D63085E173}" sibTransId="{8BC1B6B1-8F7A-4D14-B635-11BB971C5908}"/>
    <dgm:cxn modelId="{78C24AFB-BE5C-4547-804C-0D0DA4AA86D0}" type="presOf" srcId="{5EE33B2B-73B4-47BF-83B1-7315937827ED}" destId="{013AC502-53BC-E549-B52D-78794466036E}" srcOrd="0" destOrd="0" presId="urn:microsoft.com/office/officeart/2008/layout/LinedList"/>
    <dgm:cxn modelId="{17A4C39B-3F5D-B544-8D5C-B65D3CDB9913}" type="presParOf" srcId="{90B15419-7A5D-6943-97D3-82554B0A7017}" destId="{FE3BD375-2CC4-8842-8F16-3FD6753E21E3}" srcOrd="0" destOrd="0" presId="urn:microsoft.com/office/officeart/2008/layout/LinedList"/>
    <dgm:cxn modelId="{9A319BD5-5E1C-0F4D-88DD-FAB924AD6FCD}" type="presParOf" srcId="{90B15419-7A5D-6943-97D3-82554B0A7017}" destId="{1DB4FDC4-5D83-014C-8C81-EBE779DC3233}" srcOrd="1" destOrd="0" presId="urn:microsoft.com/office/officeart/2008/layout/LinedList"/>
    <dgm:cxn modelId="{603EDCF4-9701-674A-8251-D866B65A96D2}" type="presParOf" srcId="{1DB4FDC4-5D83-014C-8C81-EBE779DC3233}" destId="{DC98D5F3-24B3-D04C-9F5C-3E2B297B8159}" srcOrd="0" destOrd="0" presId="urn:microsoft.com/office/officeart/2008/layout/LinedList"/>
    <dgm:cxn modelId="{17063839-079E-1247-9EF2-7DFA41A085ED}" type="presParOf" srcId="{1DB4FDC4-5D83-014C-8C81-EBE779DC3233}" destId="{62FB1087-E878-0B4C-8893-AEA7E7101F46}" srcOrd="1" destOrd="0" presId="urn:microsoft.com/office/officeart/2008/layout/LinedList"/>
    <dgm:cxn modelId="{09EE9B9F-262B-0A44-83C2-5ABA63E593C4}" type="presParOf" srcId="{90B15419-7A5D-6943-97D3-82554B0A7017}" destId="{F61A7E20-7568-AF49-AED2-A909AB247BEC}" srcOrd="2" destOrd="0" presId="urn:microsoft.com/office/officeart/2008/layout/LinedList"/>
    <dgm:cxn modelId="{CD65833E-BF7D-CB48-AA60-3424088B1D63}" type="presParOf" srcId="{90B15419-7A5D-6943-97D3-82554B0A7017}" destId="{899811F2-9BB9-844A-8A66-C5079DF224C7}" srcOrd="3" destOrd="0" presId="urn:microsoft.com/office/officeart/2008/layout/LinedList"/>
    <dgm:cxn modelId="{FA1DF164-09D8-CD4E-85AD-F23183690361}" type="presParOf" srcId="{899811F2-9BB9-844A-8A66-C5079DF224C7}" destId="{D4C5D3D8-993C-AF4E-B926-B962B8D524EE}" srcOrd="0" destOrd="0" presId="urn:microsoft.com/office/officeart/2008/layout/LinedList"/>
    <dgm:cxn modelId="{510EEE83-C8ED-F04B-BD69-4F08978D7078}" type="presParOf" srcId="{899811F2-9BB9-844A-8A66-C5079DF224C7}" destId="{F3C2BA20-BD28-DC4C-AA28-307F1849E9EF}" srcOrd="1" destOrd="0" presId="urn:microsoft.com/office/officeart/2008/layout/LinedList"/>
    <dgm:cxn modelId="{F977066B-772D-264F-AB4A-A5F311C12C89}" type="presParOf" srcId="{90B15419-7A5D-6943-97D3-82554B0A7017}" destId="{E3BFF176-0154-B044-98DC-6F1F95A0C3AA}" srcOrd="4" destOrd="0" presId="urn:microsoft.com/office/officeart/2008/layout/LinedList"/>
    <dgm:cxn modelId="{574141B5-C6CB-524B-B3BD-417A690DEF10}" type="presParOf" srcId="{90B15419-7A5D-6943-97D3-82554B0A7017}" destId="{2F6EADD3-6A3C-E04A-A1D2-C09EFB551001}" srcOrd="5" destOrd="0" presId="urn:microsoft.com/office/officeart/2008/layout/LinedList"/>
    <dgm:cxn modelId="{DA080B2E-DE1E-AD42-97AF-A318F4BE5E01}" type="presParOf" srcId="{2F6EADD3-6A3C-E04A-A1D2-C09EFB551001}" destId="{CEA71832-E98C-EF4B-A6E1-30A51EBCE14C}" srcOrd="0" destOrd="0" presId="urn:microsoft.com/office/officeart/2008/layout/LinedList"/>
    <dgm:cxn modelId="{32D36893-D6E0-4542-9A21-4D462D2B3F77}" type="presParOf" srcId="{2F6EADD3-6A3C-E04A-A1D2-C09EFB551001}" destId="{10A3C636-C56F-394E-B4D0-17BB50112170}" srcOrd="1" destOrd="0" presId="urn:microsoft.com/office/officeart/2008/layout/LinedList"/>
    <dgm:cxn modelId="{33DFE8C1-4594-5746-86FA-79EA7BFB691F}" type="presParOf" srcId="{90B15419-7A5D-6943-97D3-82554B0A7017}" destId="{1210A4AC-C9EF-8140-9CC2-EF1570708A6B}" srcOrd="6" destOrd="0" presId="urn:microsoft.com/office/officeart/2008/layout/LinedList"/>
    <dgm:cxn modelId="{01FA32E1-8CAE-FB4D-9902-70BE0C71B931}" type="presParOf" srcId="{90B15419-7A5D-6943-97D3-82554B0A7017}" destId="{E0AEAF96-7FF7-434E-94BB-905CB67CE0FD}" srcOrd="7" destOrd="0" presId="urn:microsoft.com/office/officeart/2008/layout/LinedList"/>
    <dgm:cxn modelId="{42DB858A-AA16-4349-92BE-B22DDF3E7033}" type="presParOf" srcId="{E0AEAF96-7FF7-434E-94BB-905CB67CE0FD}" destId="{3B3BDDCB-5151-4E4D-B758-AA565EBEBB13}" srcOrd="0" destOrd="0" presId="urn:microsoft.com/office/officeart/2008/layout/LinedList"/>
    <dgm:cxn modelId="{58A2FC3D-99DE-DE44-8B4C-6CE7361B09DB}" type="presParOf" srcId="{E0AEAF96-7FF7-434E-94BB-905CB67CE0FD}" destId="{D956DB0D-0106-9A4B-8090-1BE7E767356C}" srcOrd="1" destOrd="0" presId="urn:microsoft.com/office/officeart/2008/layout/LinedList"/>
    <dgm:cxn modelId="{DCF3DF50-11AD-0146-A21E-D741D2B1D655}" type="presParOf" srcId="{90B15419-7A5D-6943-97D3-82554B0A7017}" destId="{CF489BEF-1B86-EB4A-A664-8AF30F64B2F3}" srcOrd="8" destOrd="0" presId="urn:microsoft.com/office/officeart/2008/layout/LinedList"/>
    <dgm:cxn modelId="{62B5CCCD-982F-5E4F-8D35-1CEFA46ACEC7}" type="presParOf" srcId="{90B15419-7A5D-6943-97D3-82554B0A7017}" destId="{64AE8806-16C7-8A40-BFA7-3456D241D656}" srcOrd="9" destOrd="0" presId="urn:microsoft.com/office/officeart/2008/layout/LinedList"/>
    <dgm:cxn modelId="{05F12B45-1FAA-D241-9DBC-7E1BF8048457}" type="presParOf" srcId="{64AE8806-16C7-8A40-BFA7-3456D241D656}" destId="{863B6E01-1061-CA42-A6D1-D0C3A1E88FFC}" srcOrd="0" destOrd="0" presId="urn:microsoft.com/office/officeart/2008/layout/LinedList"/>
    <dgm:cxn modelId="{C05A75B5-4DC7-AE45-87AC-2C8B0AF3BB53}" type="presParOf" srcId="{64AE8806-16C7-8A40-BFA7-3456D241D656}" destId="{1BB00F63-40C4-5B4D-9614-6C7168F13804}" srcOrd="1" destOrd="0" presId="urn:microsoft.com/office/officeart/2008/layout/LinedList"/>
    <dgm:cxn modelId="{DAFF09A0-231B-E14F-8947-5515F2CEEFA0}" type="presParOf" srcId="{90B15419-7A5D-6943-97D3-82554B0A7017}" destId="{E4243E99-6D2B-2B4E-A032-74C0F6213ADD}" srcOrd="10" destOrd="0" presId="urn:microsoft.com/office/officeart/2008/layout/LinedList"/>
    <dgm:cxn modelId="{5E0CFF97-A26C-0146-82A6-1D4D53B68292}" type="presParOf" srcId="{90B15419-7A5D-6943-97D3-82554B0A7017}" destId="{E5E68C8B-C384-674A-BD71-6EF551DBDD7F}" srcOrd="11" destOrd="0" presId="urn:microsoft.com/office/officeart/2008/layout/LinedList"/>
    <dgm:cxn modelId="{E2AD8B84-96A9-6B49-AAA6-36498953DF48}" type="presParOf" srcId="{E5E68C8B-C384-674A-BD71-6EF551DBDD7F}" destId="{080FA80F-147E-4940-87F5-FAB3C27FC1D2}" srcOrd="0" destOrd="0" presId="urn:microsoft.com/office/officeart/2008/layout/LinedList"/>
    <dgm:cxn modelId="{EA01D816-4173-1D46-8C28-7D664ADA9952}" type="presParOf" srcId="{E5E68C8B-C384-674A-BD71-6EF551DBDD7F}" destId="{EBF76FE0-10BD-7D4F-AAFA-DDCC855F6897}" srcOrd="1" destOrd="0" presId="urn:microsoft.com/office/officeart/2008/layout/LinedList"/>
    <dgm:cxn modelId="{00E78B9C-475B-B042-84A8-C99427CE22BB}" type="presParOf" srcId="{90B15419-7A5D-6943-97D3-82554B0A7017}" destId="{2E6A4A71-B419-7444-BB6F-47879A1B910D}" srcOrd="12" destOrd="0" presId="urn:microsoft.com/office/officeart/2008/layout/LinedList"/>
    <dgm:cxn modelId="{E3F17AA2-D4BA-D94F-8D1F-6F725206D3D8}" type="presParOf" srcId="{90B15419-7A5D-6943-97D3-82554B0A7017}" destId="{8BF0B3B4-1F6E-0D4B-8349-0E5844606254}" srcOrd="13" destOrd="0" presId="urn:microsoft.com/office/officeart/2008/layout/LinedList"/>
    <dgm:cxn modelId="{490B01EF-0986-B64E-93E9-BFB90028EACA}" type="presParOf" srcId="{8BF0B3B4-1F6E-0D4B-8349-0E5844606254}" destId="{80D25FBA-D2E1-144E-93F6-8FAA8C90B6DC}" srcOrd="0" destOrd="0" presId="urn:microsoft.com/office/officeart/2008/layout/LinedList"/>
    <dgm:cxn modelId="{5CA09001-9A88-7F44-B614-A9B02FFB9F4D}" type="presParOf" srcId="{8BF0B3B4-1F6E-0D4B-8349-0E5844606254}" destId="{B17B7C06-75BA-B34F-B6B3-A3CB93DED9B3}" srcOrd="1" destOrd="0" presId="urn:microsoft.com/office/officeart/2008/layout/LinedList"/>
    <dgm:cxn modelId="{0551AFB5-A04C-7F46-93CA-32C24E760359}" type="presParOf" srcId="{90B15419-7A5D-6943-97D3-82554B0A7017}" destId="{E740A7CC-3EF5-7849-A4E5-BA0D41C48558}" srcOrd="14" destOrd="0" presId="urn:microsoft.com/office/officeart/2008/layout/LinedList"/>
    <dgm:cxn modelId="{FE208D83-6708-F546-82A7-E92F5EFC91F0}" type="presParOf" srcId="{90B15419-7A5D-6943-97D3-82554B0A7017}" destId="{CEF878D9-75CD-EA48-8D3C-C7EF25154D67}" srcOrd="15" destOrd="0" presId="urn:microsoft.com/office/officeart/2008/layout/LinedList"/>
    <dgm:cxn modelId="{A80CC17A-C26D-5942-A85E-936291DF057A}" type="presParOf" srcId="{CEF878D9-75CD-EA48-8D3C-C7EF25154D67}" destId="{013AC502-53BC-E549-B52D-78794466036E}" srcOrd="0" destOrd="0" presId="urn:microsoft.com/office/officeart/2008/layout/LinedList"/>
    <dgm:cxn modelId="{786C2604-232D-044B-AC20-87BBAFC97F91}" type="presParOf" srcId="{CEF878D9-75CD-EA48-8D3C-C7EF25154D67}" destId="{F4C10071-241A-5D43-80A8-24170757F2B5}" srcOrd="1" destOrd="0" presId="urn:microsoft.com/office/officeart/2008/layout/LinedList"/>
    <dgm:cxn modelId="{27F658A7-18DA-4E43-B207-A3B34DEAF2FF}" type="presParOf" srcId="{90B15419-7A5D-6943-97D3-82554B0A7017}" destId="{993CDA47-634E-C845-B385-E6AF280AB8EF}" srcOrd="16" destOrd="0" presId="urn:microsoft.com/office/officeart/2008/layout/LinedList"/>
    <dgm:cxn modelId="{2F6FD150-7B72-FD41-A08A-EFFE05B8F07F}" type="presParOf" srcId="{90B15419-7A5D-6943-97D3-82554B0A7017}" destId="{1B1759AB-2865-0F42-83DA-906702B49AD3}" srcOrd="17" destOrd="0" presId="urn:microsoft.com/office/officeart/2008/layout/LinedList"/>
    <dgm:cxn modelId="{54B3B13B-2DB9-1B40-A03A-C91A1ACE643C}" type="presParOf" srcId="{1B1759AB-2865-0F42-83DA-906702B49AD3}" destId="{B83EE6B4-C502-C141-B7F0-510EB1C8E9C1}" srcOrd="0" destOrd="0" presId="urn:microsoft.com/office/officeart/2008/layout/LinedList"/>
    <dgm:cxn modelId="{478BDD94-854B-454D-821E-1C249E67ABE2}" type="presParOf" srcId="{1B1759AB-2865-0F42-83DA-906702B49AD3}" destId="{3144BE97-D580-A449-9746-A2DB5E88A5EE}" srcOrd="1" destOrd="0" presId="urn:microsoft.com/office/officeart/2008/layout/LinedList"/>
    <dgm:cxn modelId="{91A61651-74C9-B14E-A11F-1FEC70D34EAD}" type="presParOf" srcId="{90B15419-7A5D-6943-97D3-82554B0A7017}" destId="{A2E1B8B9-C3F0-4040-82B6-63EB7737D34A}" srcOrd="18" destOrd="0" presId="urn:microsoft.com/office/officeart/2008/layout/LinedList"/>
    <dgm:cxn modelId="{C56C9FB9-E564-3244-9D28-36F8B4035B9B}" type="presParOf" srcId="{90B15419-7A5D-6943-97D3-82554B0A7017}" destId="{698E7BC6-46B6-4A48-B4E2-B01075A02FBF}" srcOrd="19" destOrd="0" presId="urn:microsoft.com/office/officeart/2008/layout/LinedList"/>
    <dgm:cxn modelId="{B1DE8D14-47F5-BC4D-BECE-A2A04E2A943B}" type="presParOf" srcId="{698E7BC6-46B6-4A48-B4E2-B01075A02FBF}" destId="{EDA4B024-C1B2-1B43-B0B7-7C9EC5839D87}" srcOrd="0" destOrd="0" presId="urn:microsoft.com/office/officeart/2008/layout/LinedList"/>
    <dgm:cxn modelId="{1B99A0D4-422D-A744-8C81-3652035A348C}" type="presParOf" srcId="{698E7BC6-46B6-4A48-B4E2-B01075A02FBF}" destId="{AEA02B9B-748D-C04A-AE2D-177DD49B0DD4}" srcOrd="1" destOrd="0" presId="urn:microsoft.com/office/officeart/2008/layout/LinedList"/>
    <dgm:cxn modelId="{65638EBB-53DA-A546-8323-39683DB1C4F4}" type="presParOf" srcId="{90B15419-7A5D-6943-97D3-82554B0A7017}" destId="{23F4DD75-7463-774D-910E-001F0388FAC9}" srcOrd="20" destOrd="0" presId="urn:microsoft.com/office/officeart/2008/layout/LinedList"/>
    <dgm:cxn modelId="{87D3F99E-6C2A-B04D-A5A7-E6E8388C88D8}" type="presParOf" srcId="{90B15419-7A5D-6943-97D3-82554B0A7017}" destId="{3C37D80B-F9C3-324D-BA93-DD76131DF3E1}" srcOrd="21" destOrd="0" presId="urn:microsoft.com/office/officeart/2008/layout/LinedList"/>
    <dgm:cxn modelId="{367FEBAE-BEA2-F148-8C2A-E805AE53D586}" type="presParOf" srcId="{3C37D80B-F9C3-324D-BA93-DD76131DF3E1}" destId="{7E21C720-0B34-7E46-9759-ECECAA5A7BAA}" srcOrd="0" destOrd="0" presId="urn:microsoft.com/office/officeart/2008/layout/LinedList"/>
    <dgm:cxn modelId="{ED852FFD-A849-B44D-81E8-4404F848EB53}" type="presParOf" srcId="{3C37D80B-F9C3-324D-BA93-DD76131DF3E1}" destId="{6C4955DC-8EF0-554A-B7B0-18560BF51BE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E688F8-569E-460F-861F-660BCB967D1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9330D5AB-E61E-4859-B615-A86C18D47608}">
      <dgm:prSet/>
      <dgm:spPr/>
      <dgm:t>
        <a:bodyPr/>
        <a:lstStyle/>
        <a:p>
          <a:r>
            <a:rPr lang="tr-TR" dirty="0"/>
            <a:t>Ders kitaplarının tam anlamıyla farklı yaş gruplarına hitap etmemesi</a:t>
          </a:r>
          <a:endParaRPr lang="en-US" dirty="0"/>
        </a:p>
      </dgm:t>
    </dgm:pt>
    <dgm:pt modelId="{C428C9AD-C480-4C27-AAF7-679A94DB6DFC}" type="parTrans" cxnId="{666F8E7C-2B4C-4F8F-B7B8-59054E410A12}">
      <dgm:prSet/>
      <dgm:spPr/>
      <dgm:t>
        <a:bodyPr/>
        <a:lstStyle/>
        <a:p>
          <a:endParaRPr lang="en-US"/>
        </a:p>
      </dgm:t>
    </dgm:pt>
    <dgm:pt modelId="{11F342B9-E112-4D6B-B89A-3466A994B9DB}" type="sibTrans" cxnId="{666F8E7C-2B4C-4F8F-B7B8-59054E410A12}">
      <dgm:prSet/>
      <dgm:spPr/>
      <dgm:t>
        <a:bodyPr/>
        <a:lstStyle/>
        <a:p>
          <a:endParaRPr lang="en-US"/>
        </a:p>
      </dgm:t>
    </dgm:pt>
    <dgm:pt modelId="{955C835C-6129-4566-B79C-606A6D886491}">
      <dgm:prSet/>
      <dgm:spPr/>
      <dgm:t>
        <a:bodyPr/>
        <a:lstStyle/>
        <a:p>
          <a:r>
            <a:rPr lang="tr-TR" dirty="0"/>
            <a:t>Öğrenci sayısının fazla olması öğrenme-öğretme sürecini etkiliyor</a:t>
          </a:r>
          <a:endParaRPr lang="en-US" dirty="0"/>
        </a:p>
      </dgm:t>
    </dgm:pt>
    <dgm:pt modelId="{2CE170CF-F15A-446C-8FF7-19933E5C810A}" type="parTrans" cxnId="{351DDDAE-5441-48B0-8634-7416EF097F93}">
      <dgm:prSet/>
      <dgm:spPr/>
      <dgm:t>
        <a:bodyPr/>
        <a:lstStyle/>
        <a:p>
          <a:endParaRPr lang="en-US"/>
        </a:p>
      </dgm:t>
    </dgm:pt>
    <dgm:pt modelId="{3005D5BA-E7EC-4D12-9286-6B7AACC85344}" type="sibTrans" cxnId="{351DDDAE-5441-48B0-8634-7416EF097F93}">
      <dgm:prSet/>
      <dgm:spPr/>
      <dgm:t>
        <a:bodyPr/>
        <a:lstStyle/>
        <a:p>
          <a:endParaRPr lang="en-US"/>
        </a:p>
      </dgm:t>
    </dgm:pt>
    <dgm:pt modelId="{E87421A9-3411-49C1-8BB4-43C954A09AF0}">
      <dgm:prSet/>
      <dgm:spPr/>
      <dgm:t>
        <a:bodyPr/>
        <a:lstStyle/>
        <a:p>
          <a:r>
            <a:rPr lang="tr-TR" dirty="0"/>
            <a:t>Kur sisteminin tam olarak benimsenememesi</a:t>
          </a:r>
          <a:endParaRPr lang="en-US" dirty="0"/>
        </a:p>
      </dgm:t>
    </dgm:pt>
    <dgm:pt modelId="{CEAA7A38-F50D-4AE5-9FE1-52B4028CB882}" type="parTrans" cxnId="{D3036B1F-9A85-4A4E-9321-E985090A6AA9}">
      <dgm:prSet/>
      <dgm:spPr/>
      <dgm:t>
        <a:bodyPr/>
        <a:lstStyle/>
        <a:p>
          <a:endParaRPr lang="en-US"/>
        </a:p>
      </dgm:t>
    </dgm:pt>
    <dgm:pt modelId="{B666B12A-6849-40EC-A572-7CBEA726AF6B}" type="sibTrans" cxnId="{D3036B1F-9A85-4A4E-9321-E985090A6AA9}">
      <dgm:prSet/>
      <dgm:spPr/>
      <dgm:t>
        <a:bodyPr/>
        <a:lstStyle/>
        <a:p>
          <a:endParaRPr lang="en-US"/>
        </a:p>
      </dgm:t>
    </dgm:pt>
    <dgm:pt modelId="{0823D780-F85A-4BC7-A1DB-A18F5F983609}">
      <dgm:prSet/>
      <dgm:spPr/>
      <dgm:t>
        <a:bodyPr/>
        <a:lstStyle/>
        <a:p>
          <a:r>
            <a:rPr lang="tr-TR" dirty="0"/>
            <a:t>Kur sisteminin istenilen şekilde uygulanabilir ve sürdürülebilir nitelik kazanamaması</a:t>
          </a:r>
          <a:endParaRPr lang="en-US" dirty="0"/>
        </a:p>
      </dgm:t>
    </dgm:pt>
    <dgm:pt modelId="{2C478A38-9D34-4315-BF56-D1111EE744E8}" type="parTrans" cxnId="{725442F3-1C58-4CB3-906A-3B436B3830D8}">
      <dgm:prSet/>
      <dgm:spPr/>
      <dgm:t>
        <a:bodyPr/>
        <a:lstStyle/>
        <a:p>
          <a:endParaRPr lang="en-US"/>
        </a:p>
      </dgm:t>
    </dgm:pt>
    <dgm:pt modelId="{846DB2CA-766F-427D-AB25-16C14939B4A0}" type="sibTrans" cxnId="{725442F3-1C58-4CB3-906A-3B436B3830D8}">
      <dgm:prSet/>
      <dgm:spPr/>
      <dgm:t>
        <a:bodyPr/>
        <a:lstStyle/>
        <a:p>
          <a:endParaRPr lang="en-US"/>
        </a:p>
      </dgm:t>
    </dgm:pt>
    <dgm:pt modelId="{D710EF8C-C799-44FF-B4DC-7730A36DFEA2}">
      <dgm:prSet/>
      <dgm:spPr/>
      <dgm:t>
        <a:bodyPr/>
        <a:lstStyle/>
        <a:p>
          <a:r>
            <a:rPr lang="tr-TR" dirty="0"/>
            <a:t>Çocukların yaşlarına uygun materyal geliştirme sorunu</a:t>
          </a:r>
          <a:endParaRPr lang="en-US" dirty="0"/>
        </a:p>
      </dgm:t>
    </dgm:pt>
    <dgm:pt modelId="{4EA1018A-507C-42F1-9F47-EF97F02A3857}" type="parTrans" cxnId="{53999BB5-0293-4A8B-9801-4DFE66C555CB}">
      <dgm:prSet/>
      <dgm:spPr/>
      <dgm:t>
        <a:bodyPr/>
        <a:lstStyle/>
        <a:p>
          <a:endParaRPr lang="en-US"/>
        </a:p>
      </dgm:t>
    </dgm:pt>
    <dgm:pt modelId="{5D6201EE-4893-474B-B09B-B8617FDCB947}" type="sibTrans" cxnId="{53999BB5-0293-4A8B-9801-4DFE66C555CB}">
      <dgm:prSet/>
      <dgm:spPr/>
      <dgm:t>
        <a:bodyPr/>
        <a:lstStyle/>
        <a:p>
          <a:endParaRPr lang="en-US"/>
        </a:p>
      </dgm:t>
    </dgm:pt>
    <dgm:pt modelId="{FFC07EBD-B8E6-DB40-A4B9-C475C571A363}" type="pres">
      <dgm:prSet presAssocID="{5FE688F8-569E-460F-861F-660BCB967D11}" presName="diagram" presStyleCnt="0">
        <dgm:presLayoutVars>
          <dgm:dir/>
          <dgm:resizeHandles val="exact"/>
        </dgm:presLayoutVars>
      </dgm:prSet>
      <dgm:spPr/>
    </dgm:pt>
    <dgm:pt modelId="{ACCA2C06-A444-D048-B320-EBD78A35E4B6}" type="pres">
      <dgm:prSet presAssocID="{9330D5AB-E61E-4859-B615-A86C18D47608}" presName="node" presStyleLbl="node1" presStyleIdx="0" presStyleCnt="5">
        <dgm:presLayoutVars>
          <dgm:bulletEnabled val="1"/>
        </dgm:presLayoutVars>
      </dgm:prSet>
      <dgm:spPr/>
    </dgm:pt>
    <dgm:pt modelId="{E809491B-D95F-2A41-B9D0-44CE1E1A95A4}" type="pres">
      <dgm:prSet presAssocID="{11F342B9-E112-4D6B-B89A-3466A994B9DB}" presName="sibTrans" presStyleCnt="0"/>
      <dgm:spPr/>
    </dgm:pt>
    <dgm:pt modelId="{3EBA6388-F799-334D-925F-DD1BE588EA3B}" type="pres">
      <dgm:prSet presAssocID="{955C835C-6129-4566-B79C-606A6D886491}" presName="node" presStyleLbl="node1" presStyleIdx="1" presStyleCnt="5">
        <dgm:presLayoutVars>
          <dgm:bulletEnabled val="1"/>
        </dgm:presLayoutVars>
      </dgm:prSet>
      <dgm:spPr/>
    </dgm:pt>
    <dgm:pt modelId="{6E569C02-3BCA-D34B-AEF4-BDE306A37CA7}" type="pres">
      <dgm:prSet presAssocID="{3005D5BA-E7EC-4D12-9286-6B7AACC85344}" presName="sibTrans" presStyleCnt="0"/>
      <dgm:spPr/>
    </dgm:pt>
    <dgm:pt modelId="{D4CEF6EC-A745-3844-AED7-9C78FCE07072}" type="pres">
      <dgm:prSet presAssocID="{E87421A9-3411-49C1-8BB4-43C954A09AF0}" presName="node" presStyleLbl="node1" presStyleIdx="2" presStyleCnt="5">
        <dgm:presLayoutVars>
          <dgm:bulletEnabled val="1"/>
        </dgm:presLayoutVars>
      </dgm:prSet>
      <dgm:spPr/>
    </dgm:pt>
    <dgm:pt modelId="{FB560A71-FFAF-B44E-B211-DE44407CE1E3}" type="pres">
      <dgm:prSet presAssocID="{B666B12A-6849-40EC-A572-7CBEA726AF6B}" presName="sibTrans" presStyleCnt="0"/>
      <dgm:spPr/>
    </dgm:pt>
    <dgm:pt modelId="{2F7B07FE-93E7-9549-AA96-E0861C9BB4BA}" type="pres">
      <dgm:prSet presAssocID="{0823D780-F85A-4BC7-A1DB-A18F5F983609}" presName="node" presStyleLbl="node1" presStyleIdx="3" presStyleCnt="5">
        <dgm:presLayoutVars>
          <dgm:bulletEnabled val="1"/>
        </dgm:presLayoutVars>
      </dgm:prSet>
      <dgm:spPr/>
    </dgm:pt>
    <dgm:pt modelId="{A80A729E-BE2B-C245-B28E-CC570E3E3CC6}" type="pres">
      <dgm:prSet presAssocID="{846DB2CA-766F-427D-AB25-16C14939B4A0}" presName="sibTrans" presStyleCnt="0"/>
      <dgm:spPr/>
    </dgm:pt>
    <dgm:pt modelId="{63DA8ED5-FD2F-7541-9622-E1A2D85FAFF2}" type="pres">
      <dgm:prSet presAssocID="{D710EF8C-C799-44FF-B4DC-7730A36DFEA2}" presName="node" presStyleLbl="node1" presStyleIdx="4" presStyleCnt="5">
        <dgm:presLayoutVars>
          <dgm:bulletEnabled val="1"/>
        </dgm:presLayoutVars>
      </dgm:prSet>
      <dgm:spPr/>
    </dgm:pt>
  </dgm:ptLst>
  <dgm:cxnLst>
    <dgm:cxn modelId="{D3036B1F-9A85-4A4E-9321-E985090A6AA9}" srcId="{5FE688F8-569E-460F-861F-660BCB967D11}" destId="{E87421A9-3411-49C1-8BB4-43C954A09AF0}" srcOrd="2" destOrd="0" parTransId="{CEAA7A38-F50D-4AE5-9FE1-52B4028CB882}" sibTransId="{B666B12A-6849-40EC-A572-7CBEA726AF6B}"/>
    <dgm:cxn modelId="{8F5C2C43-6F3F-2B46-B875-2A59987987C5}" type="presOf" srcId="{955C835C-6129-4566-B79C-606A6D886491}" destId="{3EBA6388-F799-334D-925F-DD1BE588EA3B}" srcOrd="0" destOrd="0" presId="urn:microsoft.com/office/officeart/2005/8/layout/default"/>
    <dgm:cxn modelId="{BB43AA4E-8CDD-244E-BFFF-54F0111E31CC}" type="presOf" srcId="{0823D780-F85A-4BC7-A1DB-A18F5F983609}" destId="{2F7B07FE-93E7-9549-AA96-E0861C9BB4BA}" srcOrd="0" destOrd="0" presId="urn:microsoft.com/office/officeart/2005/8/layout/default"/>
    <dgm:cxn modelId="{B1B02452-690F-574C-92CF-FEBEBA6284DD}" type="presOf" srcId="{5FE688F8-569E-460F-861F-660BCB967D11}" destId="{FFC07EBD-B8E6-DB40-A4B9-C475C571A363}" srcOrd="0" destOrd="0" presId="urn:microsoft.com/office/officeart/2005/8/layout/default"/>
    <dgm:cxn modelId="{06CA8173-A0E0-4145-9B22-D59CFEEF4663}" type="presOf" srcId="{D710EF8C-C799-44FF-B4DC-7730A36DFEA2}" destId="{63DA8ED5-FD2F-7541-9622-E1A2D85FAFF2}" srcOrd="0" destOrd="0" presId="urn:microsoft.com/office/officeart/2005/8/layout/default"/>
    <dgm:cxn modelId="{666F8E7C-2B4C-4F8F-B7B8-59054E410A12}" srcId="{5FE688F8-569E-460F-861F-660BCB967D11}" destId="{9330D5AB-E61E-4859-B615-A86C18D47608}" srcOrd="0" destOrd="0" parTransId="{C428C9AD-C480-4C27-AAF7-679A94DB6DFC}" sibTransId="{11F342B9-E112-4D6B-B89A-3466A994B9DB}"/>
    <dgm:cxn modelId="{BF05DBA8-BAF9-7F46-8699-C1E8991E3785}" type="presOf" srcId="{9330D5AB-E61E-4859-B615-A86C18D47608}" destId="{ACCA2C06-A444-D048-B320-EBD78A35E4B6}" srcOrd="0" destOrd="0" presId="urn:microsoft.com/office/officeart/2005/8/layout/default"/>
    <dgm:cxn modelId="{351DDDAE-5441-48B0-8634-7416EF097F93}" srcId="{5FE688F8-569E-460F-861F-660BCB967D11}" destId="{955C835C-6129-4566-B79C-606A6D886491}" srcOrd="1" destOrd="0" parTransId="{2CE170CF-F15A-446C-8FF7-19933E5C810A}" sibTransId="{3005D5BA-E7EC-4D12-9286-6B7AACC85344}"/>
    <dgm:cxn modelId="{9330FCAE-D789-F844-8424-9173C4063315}" type="presOf" srcId="{E87421A9-3411-49C1-8BB4-43C954A09AF0}" destId="{D4CEF6EC-A745-3844-AED7-9C78FCE07072}" srcOrd="0" destOrd="0" presId="urn:microsoft.com/office/officeart/2005/8/layout/default"/>
    <dgm:cxn modelId="{53999BB5-0293-4A8B-9801-4DFE66C555CB}" srcId="{5FE688F8-569E-460F-861F-660BCB967D11}" destId="{D710EF8C-C799-44FF-B4DC-7730A36DFEA2}" srcOrd="4" destOrd="0" parTransId="{4EA1018A-507C-42F1-9F47-EF97F02A3857}" sibTransId="{5D6201EE-4893-474B-B09B-B8617FDCB947}"/>
    <dgm:cxn modelId="{725442F3-1C58-4CB3-906A-3B436B3830D8}" srcId="{5FE688F8-569E-460F-861F-660BCB967D11}" destId="{0823D780-F85A-4BC7-A1DB-A18F5F983609}" srcOrd="3" destOrd="0" parTransId="{2C478A38-9D34-4315-BF56-D1111EE744E8}" sibTransId="{846DB2CA-766F-427D-AB25-16C14939B4A0}"/>
    <dgm:cxn modelId="{E9C8B322-D9A0-5444-B374-714E633B3004}" type="presParOf" srcId="{FFC07EBD-B8E6-DB40-A4B9-C475C571A363}" destId="{ACCA2C06-A444-D048-B320-EBD78A35E4B6}" srcOrd="0" destOrd="0" presId="urn:microsoft.com/office/officeart/2005/8/layout/default"/>
    <dgm:cxn modelId="{A9809C32-3A76-FF45-A66C-0FB9E5875E17}" type="presParOf" srcId="{FFC07EBD-B8E6-DB40-A4B9-C475C571A363}" destId="{E809491B-D95F-2A41-B9D0-44CE1E1A95A4}" srcOrd="1" destOrd="0" presId="urn:microsoft.com/office/officeart/2005/8/layout/default"/>
    <dgm:cxn modelId="{390546D3-E542-FC41-AC44-2D48739F68B9}" type="presParOf" srcId="{FFC07EBD-B8E6-DB40-A4B9-C475C571A363}" destId="{3EBA6388-F799-334D-925F-DD1BE588EA3B}" srcOrd="2" destOrd="0" presId="urn:microsoft.com/office/officeart/2005/8/layout/default"/>
    <dgm:cxn modelId="{AEFA2A01-E2B4-8A46-A4D1-F385761163A1}" type="presParOf" srcId="{FFC07EBD-B8E6-DB40-A4B9-C475C571A363}" destId="{6E569C02-3BCA-D34B-AEF4-BDE306A37CA7}" srcOrd="3" destOrd="0" presId="urn:microsoft.com/office/officeart/2005/8/layout/default"/>
    <dgm:cxn modelId="{AEEF8FAD-216D-4048-8C06-365CE0A02087}" type="presParOf" srcId="{FFC07EBD-B8E6-DB40-A4B9-C475C571A363}" destId="{D4CEF6EC-A745-3844-AED7-9C78FCE07072}" srcOrd="4" destOrd="0" presId="urn:microsoft.com/office/officeart/2005/8/layout/default"/>
    <dgm:cxn modelId="{871CF9D5-E084-2D45-9FD8-1BF83711C475}" type="presParOf" srcId="{FFC07EBD-B8E6-DB40-A4B9-C475C571A363}" destId="{FB560A71-FFAF-B44E-B211-DE44407CE1E3}" srcOrd="5" destOrd="0" presId="urn:microsoft.com/office/officeart/2005/8/layout/default"/>
    <dgm:cxn modelId="{49BD2A2C-4955-B74D-94BB-A86970904901}" type="presParOf" srcId="{FFC07EBD-B8E6-DB40-A4B9-C475C571A363}" destId="{2F7B07FE-93E7-9549-AA96-E0861C9BB4BA}" srcOrd="6" destOrd="0" presId="urn:microsoft.com/office/officeart/2005/8/layout/default"/>
    <dgm:cxn modelId="{1ECCAF0F-4FD7-B048-8DE2-66830A38BF73}" type="presParOf" srcId="{FFC07EBD-B8E6-DB40-A4B9-C475C571A363}" destId="{A80A729E-BE2B-C245-B28E-CC570E3E3CC6}" srcOrd="7" destOrd="0" presId="urn:microsoft.com/office/officeart/2005/8/layout/default"/>
    <dgm:cxn modelId="{CF29ADD3-2727-574B-A375-5990BE97D03A}" type="presParOf" srcId="{FFC07EBD-B8E6-DB40-A4B9-C475C571A363}" destId="{63DA8ED5-FD2F-7541-9622-E1A2D85FAFF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5953548-A7F8-4876-AD75-C7CCBAE3CE4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9CE92238-49DA-492B-B0EF-AA4CEF208163}">
      <dgm:prSet/>
      <dgm:spPr/>
      <dgm:t>
        <a:bodyPr/>
        <a:lstStyle/>
        <a:p>
          <a:r>
            <a:rPr lang="tr-TR" dirty="0"/>
            <a:t>Çocukların hazırbulunuşlukları belirlenmeli,  konu alanları bu doğrultuda oluşturulmalı</a:t>
          </a:r>
          <a:endParaRPr lang="en-US" dirty="0"/>
        </a:p>
      </dgm:t>
    </dgm:pt>
    <dgm:pt modelId="{6BF36145-43C7-420B-959D-376CBD773197}" type="parTrans" cxnId="{C773A21A-C3B4-4623-AAB5-1581016759BE}">
      <dgm:prSet/>
      <dgm:spPr/>
      <dgm:t>
        <a:bodyPr/>
        <a:lstStyle/>
        <a:p>
          <a:endParaRPr lang="en-US"/>
        </a:p>
      </dgm:t>
    </dgm:pt>
    <dgm:pt modelId="{C463B42D-AB70-4001-BFA7-D51CB969196D}" type="sibTrans" cxnId="{C773A21A-C3B4-4623-AAB5-1581016759BE}">
      <dgm:prSet/>
      <dgm:spPr/>
      <dgm:t>
        <a:bodyPr/>
        <a:lstStyle/>
        <a:p>
          <a:endParaRPr lang="en-US"/>
        </a:p>
      </dgm:t>
    </dgm:pt>
    <dgm:pt modelId="{907F236D-55C8-407C-B6E4-00733131D111}">
      <dgm:prSet/>
      <dgm:spPr/>
      <dgm:t>
        <a:bodyPr/>
        <a:lstStyle/>
        <a:p>
          <a:r>
            <a:rPr lang="tr-TR" dirty="0"/>
            <a:t>Çocukların gelişim dönemleri ve öğrenme düzeyleri dikkate alınmalı</a:t>
          </a:r>
          <a:endParaRPr lang="en-US" dirty="0"/>
        </a:p>
      </dgm:t>
    </dgm:pt>
    <dgm:pt modelId="{DA148564-39F9-4B95-A5E8-6F4256A47C7B}" type="parTrans" cxnId="{80CF2E08-D91F-4A01-BEBB-47C6489DF276}">
      <dgm:prSet/>
      <dgm:spPr/>
      <dgm:t>
        <a:bodyPr/>
        <a:lstStyle/>
        <a:p>
          <a:endParaRPr lang="en-US"/>
        </a:p>
      </dgm:t>
    </dgm:pt>
    <dgm:pt modelId="{406B71EC-D64A-4C3D-B86D-1457DBD7812B}" type="sibTrans" cxnId="{80CF2E08-D91F-4A01-BEBB-47C6489DF276}">
      <dgm:prSet/>
      <dgm:spPr/>
      <dgm:t>
        <a:bodyPr/>
        <a:lstStyle/>
        <a:p>
          <a:endParaRPr lang="en-US"/>
        </a:p>
      </dgm:t>
    </dgm:pt>
    <dgm:pt modelId="{D5451099-2CBE-475F-90ED-B639462BC1EC}">
      <dgm:prSet/>
      <dgm:spPr/>
      <dgm:t>
        <a:bodyPr/>
        <a:lstStyle/>
        <a:p>
          <a:r>
            <a:rPr lang="tr-TR" dirty="0"/>
            <a:t>Çocukların ihtiyaçları dikkate alınmalı</a:t>
          </a:r>
          <a:endParaRPr lang="en-US" dirty="0"/>
        </a:p>
      </dgm:t>
    </dgm:pt>
    <dgm:pt modelId="{79947C10-1975-419D-8FD9-0D9BA32FC879}" type="parTrans" cxnId="{BC965BDE-78D7-4AAB-A2E0-93818CB2711B}">
      <dgm:prSet/>
      <dgm:spPr/>
      <dgm:t>
        <a:bodyPr/>
        <a:lstStyle/>
        <a:p>
          <a:endParaRPr lang="en-US"/>
        </a:p>
      </dgm:t>
    </dgm:pt>
    <dgm:pt modelId="{EBAED382-17C8-407D-A275-D0C220550258}" type="sibTrans" cxnId="{BC965BDE-78D7-4AAB-A2E0-93818CB2711B}">
      <dgm:prSet/>
      <dgm:spPr/>
      <dgm:t>
        <a:bodyPr/>
        <a:lstStyle/>
        <a:p>
          <a:endParaRPr lang="en-US"/>
        </a:p>
      </dgm:t>
    </dgm:pt>
    <dgm:pt modelId="{C39ED109-03C7-4B30-ABAD-3FBDFBF08A42}">
      <dgm:prSet/>
      <dgm:spPr/>
      <dgm:t>
        <a:bodyPr/>
        <a:lstStyle/>
        <a:p>
          <a:r>
            <a:rPr lang="tr-TR" dirty="0"/>
            <a:t>Dini bilgilerin verilmesinde görsel ve işitsel öğretim teknolojilerinden yararlanılmalı</a:t>
          </a:r>
          <a:endParaRPr lang="en-US" dirty="0"/>
        </a:p>
      </dgm:t>
    </dgm:pt>
    <dgm:pt modelId="{2C2D1572-2174-443C-BA57-DB3AD6DE7510}" type="parTrans" cxnId="{59D3E386-791C-4444-9575-B8184310044A}">
      <dgm:prSet/>
      <dgm:spPr/>
      <dgm:t>
        <a:bodyPr/>
        <a:lstStyle/>
        <a:p>
          <a:endParaRPr lang="en-US"/>
        </a:p>
      </dgm:t>
    </dgm:pt>
    <dgm:pt modelId="{99AE969D-DF52-4A63-9B6D-9102A57B6D0C}" type="sibTrans" cxnId="{59D3E386-791C-4444-9575-B8184310044A}">
      <dgm:prSet/>
      <dgm:spPr/>
      <dgm:t>
        <a:bodyPr/>
        <a:lstStyle/>
        <a:p>
          <a:endParaRPr lang="en-US"/>
        </a:p>
      </dgm:t>
    </dgm:pt>
    <dgm:pt modelId="{93B58187-4E28-4668-9FDF-2158570D7FAE}">
      <dgm:prSet/>
      <dgm:spPr/>
      <dgm:t>
        <a:bodyPr/>
        <a:lstStyle/>
        <a:p>
          <a:r>
            <a:rPr lang="tr-TR" dirty="0"/>
            <a:t>Bazı geleneksel yöntemlerden (32 farz) yararlanılmalı</a:t>
          </a:r>
          <a:endParaRPr lang="en-US" dirty="0"/>
        </a:p>
      </dgm:t>
    </dgm:pt>
    <dgm:pt modelId="{631EA425-9E2A-4BFD-8DBF-47BB7D240708}" type="parTrans" cxnId="{89397A6A-D084-47F7-9FC8-21E64777FB7F}">
      <dgm:prSet/>
      <dgm:spPr/>
      <dgm:t>
        <a:bodyPr/>
        <a:lstStyle/>
        <a:p>
          <a:endParaRPr lang="en-US"/>
        </a:p>
      </dgm:t>
    </dgm:pt>
    <dgm:pt modelId="{FC69CE22-68D8-4476-A0AA-2EF625926CF1}" type="sibTrans" cxnId="{89397A6A-D084-47F7-9FC8-21E64777FB7F}">
      <dgm:prSet/>
      <dgm:spPr/>
      <dgm:t>
        <a:bodyPr/>
        <a:lstStyle/>
        <a:p>
          <a:endParaRPr lang="en-US"/>
        </a:p>
      </dgm:t>
    </dgm:pt>
    <dgm:pt modelId="{1605FF27-4E56-46EC-AB34-1FA008085108}">
      <dgm:prSet/>
      <dgm:spPr/>
      <dgm:t>
        <a:bodyPr/>
        <a:lstStyle/>
        <a:p>
          <a:r>
            <a:rPr lang="tr-TR" dirty="0"/>
            <a:t>Merak uyandırma ve pekiştirme amacıyla şiir, bilmece vb. kullanılmalı</a:t>
          </a:r>
          <a:endParaRPr lang="en-US" dirty="0"/>
        </a:p>
      </dgm:t>
    </dgm:pt>
    <dgm:pt modelId="{2C22A72D-B617-4F45-9CF8-9E616B15A35A}" type="parTrans" cxnId="{AC521646-216A-4CAB-8CDB-C175C8A4C75C}">
      <dgm:prSet/>
      <dgm:spPr/>
      <dgm:t>
        <a:bodyPr/>
        <a:lstStyle/>
        <a:p>
          <a:endParaRPr lang="en-US"/>
        </a:p>
      </dgm:t>
    </dgm:pt>
    <dgm:pt modelId="{4FAC2F90-C9F4-4884-82CC-09A806CD927E}" type="sibTrans" cxnId="{AC521646-216A-4CAB-8CDB-C175C8A4C75C}">
      <dgm:prSet/>
      <dgm:spPr/>
      <dgm:t>
        <a:bodyPr/>
        <a:lstStyle/>
        <a:p>
          <a:endParaRPr lang="en-US"/>
        </a:p>
      </dgm:t>
    </dgm:pt>
    <dgm:pt modelId="{04340C3E-AF70-4BA5-8E3B-53CE688B2FC1}">
      <dgm:prSet/>
      <dgm:spPr/>
      <dgm:t>
        <a:bodyPr/>
        <a:lstStyle/>
        <a:p>
          <a:r>
            <a:rPr lang="tr-TR" dirty="0"/>
            <a:t>Din ile milli kültür arasında kopmaz bağa vurgu yapılmalı</a:t>
          </a:r>
          <a:endParaRPr lang="en-US" dirty="0"/>
        </a:p>
      </dgm:t>
    </dgm:pt>
    <dgm:pt modelId="{AD5FEC92-6A76-4DE9-B167-9274F536FC4C}" type="parTrans" cxnId="{511E403F-E6BE-436B-8B8A-C1AEF5952D93}">
      <dgm:prSet/>
      <dgm:spPr/>
      <dgm:t>
        <a:bodyPr/>
        <a:lstStyle/>
        <a:p>
          <a:endParaRPr lang="en-US"/>
        </a:p>
      </dgm:t>
    </dgm:pt>
    <dgm:pt modelId="{D5A3C361-7359-4A14-A313-A6903DCFDF91}" type="sibTrans" cxnId="{511E403F-E6BE-436B-8B8A-C1AEF5952D93}">
      <dgm:prSet/>
      <dgm:spPr/>
      <dgm:t>
        <a:bodyPr/>
        <a:lstStyle/>
        <a:p>
          <a:endParaRPr lang="en-US"/>
        </a:p>
      </dgm:t>
    </dgm:pt>
    <dgm:pt modelId="{BECEBC4B-45FF-4408-B923-1046E42A9FE6}">
      <dgm:prSet/>
      <dgm:spPr/>
      <dgm:t>
        <a:bodyPr/>
        <a:lstStyle/>
        <a:p>
          <a:r>
            <a:rPr lang="tr-TR" dirty="0"/>
            <a:t>İmanla ilgili kavramlarda anlama değer verilmeli.</a:t>
          </a:r>
          <a:endParaRPr lang="en-US" dirty="0"/>
        </a:p>
      </dgm:t>
    </dgm:pt>
    <dgm:pt modelId="{5A02E283-7620-4BF5-8816-575F7C1EFC8A}" type="parTrans" cxnId="{DE57BFA9-153B-4228-8D8F-80C80922ADE8}">
      <dgm:prSet/>
      <dgm:spPr/>
      <dgm:t>
        <a:bodyPr/>
        <a:lstStyle/>
        <a:p>
          <a:endParaRPr lang="en-US"/>
        </a:p>
      </dgm:t>
    </dgm:pt>
    <dgm:pt modelId="{782D5F97-3AB4-41A0-AAD0-85D7938D2967}" type="sibTrans" cxnId="{DE57BFA9-153B-4228-8D8F-80C80922ADE8}">
      <dgm:prSet/>
      <dgm:spPr/>
      <dgm:t>
        <a:bodyPr/>
        <a:lstStyle/>
        <a:p>
          <a:endParaRPr lang="en-US"/>
        </a:p>
      </dgm:t>
    </dgm:pt>
    <dgm:pt modelId="{09146E99-67D5-4084-BED0-ADE66AF26FBA}">
      <dgm:prSet/>
      <dgm:spPr/>
      <dgm:t>
        <a:bodyPr/>
        <a:lstStyle/>
        <a:p>
          <a:r>
            <a:rPr lang="tr-TR" dirty="0"/>
            <a:t>Öğrencilerin gelişimlerine uygun olmayan örneklerden uzak durulmalı</a:t>
          </a:r>
          <a:endParaRPr lang="en-US" dirty="0"/>
        </a:p>
      </dgm:t>
    </dgm:pt>
    <dgm:pt modelId="{EE36592D-2F86-4403-B40E-AD56B3395068}" type="parTrans" cxnId="{7954E72D-E816-4C90-97BA-598C0188604A}">
      <dgm:prSet/>
      <dgm:spPr/>
      <dgm:t>
        <a:bodyPr/>
        <a:lstStyle/>
        <a:p>
          <a:endParaRPr lang="en-US"/>
        </a:p>
      </dgm:t>
    </dgm:pt>
    <dgm:pt modelId="{84EDDB89-0340-49A6-8B6B-96F51BA5B8F7}" type="sibTrans" cxnId="{7954E72D-E816-4C90-97BA-598C0188604A}">
      <dgm:prSet/>
      <dgm:spPr/>
      <dgm:t>
        <a:bodyPr/>
        <a:lstStyle/>
        <a:p>
          <a:endParaRPr lang="en-US"/>
        </a:p>
      </dgm:t>
    </dgm:pt>
    <dgm:pt modelId="{0917B7C1-2B04-4D03-BC74-1259E102D83A}">
      <dgm:prSet/>
      <dgm:spPr/>
      <dgm:t>
        <a:bodyPr/>
        <a:lstStyle/>
        <a:p>
          <a:r>
            <a:rPr lang="tr-TR" dirty="0"/>
            <a:t>İslam’ın tevhit inancı üzerine inşa olduğuna vurgu yapılmalı</a:t>
          </a:r>
          <a:endParaRPr lang="en-US" dirty="0"/>
        </a:p>
      </dgm:t>
    </dgm:pt>
    <dgm:pt modelId="{08F6BDDF-6939-4EA0-B2AD-4C611DB72AF6}" type="parTrans" cxnId="{1582A06C-B1B8-499B-9B6C-F1F95E2A9710}">
      <dgm:prSet/>
      <dgm:spPr/>
      <dgm:t>
        <a:bodyPr/>
        <a:lstStyle/>
        <a:p>
          <a:endParaRPr lang="en-US"/>
        </a:p>
      </dgm:t>
    </dgm:pt>
    <dgm:pt modelId="{4026A6C1-5B7C-4AD3-81C9-2D98B4E9F779}" type="sibTrans" cxnId="{1582A06C-B1B8-499B-9B6C-F1F95E2A9710}">
      <dgm:prSet/>
      <dgm:spPr/>
      <dgm:t>
        <a:bodyPr/>
        <a:lstStyle/>
        <a:p>
          <a:endParaRPr lang="en-US"/>
        </a:p>
      </dgm:t>
    </dgm:pt>
    <dgm:pt modelId="{EC247F3C-33A4-4212-891F-282D5399381D}">
      <dgm:prSet/>
      <dgm:spPr/>
      <dgm:t>
        <a:bodyPr/>
        <a:lstStyle/>
        <a:p>
          <a:r>
            <a:rPr lang="tr-TR" dirty="0"/>
            <a:t>İslam’da sevgi, merhamet, şefkat gibi kavramların önemine değinilmeli</a:t>
          </a:r>
          <a:endParaRPr lang="en-US" dirty="0"/>
        </a:p>
      </dgm:t>
    </dgm:pt>
    <dgm:pt modelId="{CF5AA423-C49F-4210-885C-E82999EB880F}" type="parTrans" cxnId="{B545EDD4-1628-4930-808D-FAD4E141E791}">
      <dgm:prSet/>
      <dgm:spPr/>
      <dgm:t>
        <a:bodyPr/>
        <a:lstStyle/>
        <a:p>
          <a:endParaRPr lang="en-US"/>
        </a:p>
      </dgm:t>
    </dgm:pt>
    <dgm:pt modelId="{97B9E2D9-7AE7-4F73-BFF4-A2E0039CC080}" type="sibTrans" cxnId="{B545EDD4-1628-4930-808D-FAD4E141E791}">
      <dgm:prSet/>
      <dgm:spPr/>
      <dgm:t>
        <a:bodyPr/>
        <a:lstStyle/>
        <a:p>
          <a:endParaRPr lang="en-US"/>
        </a:p>
      </dgm:t>
    </dgm:pt>
    <dgm:pt modelId="{E634B9F9-CC90-3940-BD90-CD05A3369996}" type="pres">
      <dgm:prSet presAssocID="{D5953548-A7F8-4876-AD75-C7CCBAE3CE4B}" presName="linear" presStyleCnt="0">
        <dgm:presLayoutVars>
          <dgm:animLvl val="lvl"/>
          <dgm:resizeHandles val="exact"/>
        </dgm:presLayoutVars>
      </dgm:prSet>
      <dgm:spPr/>
    </dgm:pt>
    <dgm:pt modelId="{8F977C93-A1D5-644D-8F11-FE2DFBB8A766}" type="pres">
      <dgm:prSet presAssocID="{9CE92238-49DA-492B-B0EF-AA4CEF208163}" presName="parentText" presStyleLbl="node1" presStyleIdx="0" presStyleCnt="11">
        <dgm:presLayoutVars>
          <dgm:chMax val="0"/>
          <dgm:bulletEnabled val="1"/>
        </dgm:presLayoutVars>
      </dgm:prSet>
      <dgm:spPr/>
    </dgm:pt>
    <dgm:pt modelId="{C3C3D980-94E2-4F4E-A3E6-81C9247BF302}" type="pres">
      <dgm:prSet presAssocID="{C463B42D-AB70-4001-BFA7-D51CB969196D}" presName="spacer" presStyleCnt="0"/>
      <dgm:spPr/>
    </dgm:pt>
    <dgm:pt modelId="{BB6A2AF0-AD00-C34E-801F-9853828E39C2}" type="pres">
      <dgm:prSet presAssocID="{907F236D-55C8-407C-B6E4-00733131D111}" presName="parentText" presStyleLbl="node1" presStyleIdx="1" presStyleCnt="11">
        <dgm:presLayoutVars>
          <dgm:chMax val="0"/>
          <dgm:bulletEnabled val="1"/>
        </dgm:presLayoutVars>
      </dgm:prSet>
      <dgm:spPr/>
    </dgm:pt>
    <dgm:pt modelId="{27765FF5-B7B7-3E4E-9A4E-E4759E3D44D6}" type="pres">
      <dgm:prSet presAssocID="{406B71EC-D64A-4C3D-B86D-1457DBD7812B}" presName="spacer" presStyleCnt="0"/>
      <dgm:spPr/>
    </dgm:pt>
    <dgm:pt modelId="{DDA9DD38-AC98-A545-A092-C838507EE0FD}" type="pres">
      <dgm:prSet presAssocID="{D5451099-2CBE-475F-90ED-B639462BC1EC}" presName="parentText" presStyleLbl="node1" presStyleIdx="2" presStyleCnt="11">
        <dgm:presLayoutVars>
          <dgm:chMax val="0"/>
          <dgm:bulletEnabled val="1"/>
        </dgm:presLayoutVars>
      </dgm:prSet>
      <dgm:spPr/>
    </dgm:pt>
    <dgm:pt modelId="{CCD13DC4-BDF9-194A-81BF-6DE68DC1A504}" type="pres">
      <dgm:prSet presAssocID="{EBAED382-17C8-407D-A275-D0C220550258}" presName="spacer" presStyleCnt="0"/>
      <dgm:spPr/>
    </dgm:pt>
    <dgm:pt modelId="{C7A67F74-E3CE-2041-B3AD-D4B2F8EAF8E7}" type="pres">
      <dgm:prSet presAssocID="{C39ED109-03C7-4B30-ABAD-3FBDFBF08A42}" presName="parentText" presStyleLbl="node1" presStyleIdx="3" presStyleCnt="11">
        <dgm:presLayoutVars>
          <dgm:chMax val="0"/>
          <dgm:bulletEnabled val="1"/>
        </dgm:presLayoutVars>
      </dgm:prSet>
      <dgm:spPr/>
    </dgm:pt>
    <dgm:pt modelId="{7DE068BC-98E0-C748-B815-A380C15788E8}" type="pres">
      <dgm:prSet presAssocID="{99AE969D-DF52-4A63-9B6D-9102A57B6D0C}" presName="spacer" presStyleCnt="0"/>
      <dgm:spPr/>
    </dgm:pt>
    <dgm:pt modelId="{23F1C989-EBF4-C04E-A65F-7E4F0F3A2161}" type="pres">
      <dgm:prSet presAssocID="{93B58187-4E28-4668-9FDF-2158570D7FAE}" presName="parentText" presStyleLbl="node1" presStyleIdx="4" presStyleCnt="11">
        <dgm:presLayoutVars>
          <dgm:chMax val="0"/>
          <dgm:bulletEnabled val="1"/>
        </dgm:presLayoutVars>
      </dgm:prSet>
      <dgm:spPr/>
    </dgm:pt>
    <dgm:pt modelId="{C0B3D263-674D-A749-A5E1-2C87EBBCB972}" type="pres">
      <dgm:prSet presAssocID="{FC69CE22-68D8-4476-A0AA-2EF625926CF1}" presName="spacer" presStyleCnt="0"/>
      <dgm:spPr/>
    </dgm:pt>
    <dgm:pt modelId="{C5C21BA7-A6F2-6C4F-97FD-75A05A75AF9F}" type="pres">
      <dgm:prSet presAssocID="{1605FF27-4E56-46EC-AB34-1FA008085108}" presName="parentText" presStyleLbl="node1" presStyleIdx="5" presStyleCnt="11">
        <dgm:presLayoutVars>
          <dgm:chMax val="0"/>
          <dgm:bulletEnabled val="1"/>
        </dgm:presLayoutVars>
      </dgm:prSet>
      <dgm:spPr/>
    </dgm:pt>
    <dgm:pt modelId="{4849F5B4-E157-0C41-9EAE-FE7A1674F5C4}" type="pres">
      <dgm:prSet presAssocID="{4FAC2F90-C9F4-4884-82CC-09A806CD927E}" presName="spacer" presStyleCnt="0"/>
      <dgm:spPr/>
    </dgm:pt>
    <dgm:pt modelId="{9DE9D24D-4014-3A4A-A731-24E17A8F6666}" type="pres">
      <dgm:prSet presAssocID="{04340C3E-AF70-4BA5-8E3B-53CE688B2FC1}" presName="parentText" presStyleLbl="node1" presStyleIdx="6" presStyleCnt="11">
        <dgm:presLayoutVars>
          <dgm:chMax val="0"/>
          <dgm:bulletEnabled val="1"/>
        </dgm:presLayoutVars>
      </dgm:prSet>
      <dgm:spPr/>
    </dgm:pt>
    <dgm:pt modelId="{D551AD38-F857-7843-B1CC-538CF8E6A275}" type="pres">
      <dgm:prSet presAssocID="{D5A3C361-7359-4A14-A313-A6903DCFDF91}" presName="spacer" presStyleCnt="0"/>
      <dgm:spPr/>
    </dgm:pt>
    <dgm:pt modelId="{C33C4E1F-D358-7A44-BA18-EBE5D52CA686}" type="pres">
      <dgm:prSet presAssocID="{BECEBC4B-45FF-4408-B923-1046E42A9FE6}" presName="parentText" presStyleLbl="node1" presStyleIdx="7" presStyleCnt="11">
        <dgm:presLayoutVars>
          <dgm:chMax val="0"/>
          <dgm:bulletEnabled val="1"/>
        </dgm:presLayoutVars>
      </dgm:prSet>
      <dgm:spPr/>
    </dgm:pt>
    <dgm:pt modelId="{9D253CFF-8F9F-6843-B8F3-A0A58759E190}" type="pres">
      <dgm:prSet presAssocID="{782D5F97-3AB4-41A0-AAD0-85D7938D2967}" presName="spacer" presStyleCnt="0"/>
      <dgm:spPr/>
    </dgm:pt>
    <dgm:pt modelId="{59928978-2D61-2A45-86CC-071FBE814677}" type="pres">
      <dgm:prSet presAssocID="{09146E99-67D5-4084-BED0-ADE66AF26FBA}" presName="parentText" presStyleLbl="node1" presStyleIdx="8" presStyleCnt="11">
        <dgm:presLayoutVars>
          <dgm:chMax val="0"/>
          <dgm:bulletEnabled val="1"/>
        </dgm:presLayoutVars>
      </dgm:prSet>
      <dgm:spPr/>
    </dgm:pt>
    <dgm:pt modelId="{2F97EA66-124F-D14C-8751-3B2F1D42AB7C}" type="pres">
      <dgm:prSet presAssocID="{84EDDB89-0340-49A6-8B6B-96F51BA5B8F7}" presName="spacer" presStyleCnt="0"/>
      <dgm:spPr/>
    </dgm:pt>
    <dgm:pt modelId="{E6F43ED1-AC48-E445-AAAD-53ADA12F4AC7}" type="pres">
      <dgm:prSet presAssocID="{0917B7C1-2B04-4D03-BC74-1259E102D83A}" presName="parentText" presStyleLbl="node1" presStyleIdx="9" presStyleCnt="11">
        <dgm:presLayoutVars>
          <dgm:chMax val="0"/>
          <dgm:bulletEnabled val="1"/>
        </dgm:presLayoutVars>
      </dgm:prSet>
      <dgm:spPr/>
    </dgm:pt>
    <dgm:pt modelId="{7ECF8B48-DB46-1147-B4B0-ADDCB77D101E}" type="pres">
      <dgm:prSet presAssocID="{4026A6C1-5B7C-4AD3-81C9-2D98B4E9F779}" presName="spacer" presStyleCnt="0"/>
      <dgm:spPr/>
    </dgm:pt>
    <dgm:pt modelId="{3FA42BAF-B1DE-3F49-808E-CADB117224B1}" type="pres">
      <dgm:prSet presAssocID="{EC247F3C-33A4-4212-891F-282D5399381D}" presName="parentText" presStyleLbl="node1" presStyleIdx="10" presStyleCnt="11">
        <dgm:presLayoutVars>
          <dgm:chMax val="0"/>
          <dgm:bulletEnabled val="1"/>
        </dgm:presLayoutVars>
      </dgm:prSet>
      <dgm:spPr/>
    </dgm:pt>
  </dgm:ptLst>
  <dgm:cxnLst>
    <dgm:cxn modelId="{57FF8005-60C3-6147-B38C-A41D260FAB3D}" type="presOf" srcId="{0917B7C1-2B04-4D03-BC74-1259E102D83A}" destId="{E6F43ED1-AC48-E445-AAAD-53ADA12F4AC7}" srcOrd="0" destOrd="0" presId="urn:microsoft.com/office/officeart/2005/8/layout/vList2"/>
    <dgm:cxn modelId="{80CF2E08-D91F-4A01-BEBB-47C6489DF276}" srcId="{D5953548-A7F8-4876-AD75-C7CCBAE3CE4B}" destId="{907F236D-55C8-407C-B6E4-00733131D111}" srcOrd="1" destOrd="0" parTransId="{DA148564-39F9-4B95-A5E8-6F4256A47C7B}" sibTransId="{406B71EC-D64A-4C3D-B86D-1457DBD7812B}"/>
    <dgm:cxn modelId="{45CE891A-F24C-DC45-A5F4-113825D67173}" type="presOf" srcId="{D5953548-A7F8-4876-AD75-C7CCBAE3CE4B}" destId="{E634B9F9-CC90-3940-BD90-CD05A3369996}" srcOrd="0" destOrd="0" presId="urn:microsoft.com/office/officeart/2005/8/layout/vList2"/>
    <dgm:cxn modelId="{C773A21A-C3B4-4623-AAB5-1581016759BE}" srcId="{D5953548-A7F8-4876-AD75-C7CCBAE3CE4B}" destId="{9CE92238-49DA-492B-B0EF-AA4CEF208163}" srcOrd="0" destOrd="0" parTransId="{6BF36145-43C7-420B-959D-376CBD773197}" sibTransId="{C463B42D-AB70-4001-BFA7-D51CB969196D}"/>
    <dgm:cxn modelId="{E6E0792A-0FBB-9544-B61B-ED1D5C775F16}" type="presOf" srcId="{BECEBC4B-45FF-4408-B923-1046E42A9FE6}" destId="{C33C4E1F-D358-7A44-BA18-EBE5D52CA686}" srcOrd="0" destOrd="0" presId="urn:microsoft.com/office/officeart/2005/8/layout/vList2"/>
    <dgm:cxn modelId="{7954E72D-E816-4C90-97BA-598C0188604A}" srcId="{D5953548-A7F8-4876-AD75-C7CCBAE3CE4B}" destId="{09146E99-67D5-4084-BED0-ADE66AF26FBA}" srcOrd="8" destOrd="0" parTransId="{EE36592D-2F86-4403-B40E-AD56B3395068}" sibTransId="{84EDDB89-0340-49A6-8B6B-96F51BA5B8F7}"/>
    <dgm:cxn modelId="{EBA29133-F475-334B-91A6-BAB1863FD1E8}" type="presOf" srcId="{907F236D-55C8-407C-B6E4-00733131D111}" destId="{BB6A2AF0-AD00-C34E-801F-9853828E39C2}" srcOrd="0" destOrd="0" presId="urn:microsoft.com/office/officeart/2005/8/layout/vList2"/>
    <dgm:cxn modelId="{511E403F-E6BE-436B-8B8A-C1AEF5952D93}" srcId="{D5953548-A7F8-4876-AD75-C7CCBAE3CE4B}" destId="{04340C3E-AF70-4BA5-8E3B-53CE688B2FC1}" srcOrd="6" destOrd="0" parTransId="{AD5FEC92-6A76-4DE9-B167-9274F536FC4C}" sibTransId="{D5A3C361-7359-4A14-A313-A6903DCFDF91}"/>
    <dgm:cxn modelId="{A4BCC141-5C1A-7C40-AEC6-B3114B3E18A1}" type="presOf" srcId="{09146E99-67D5-4084-BED0-ADE66AF26FBA}" destId="{59928978-2D61-2A45-86CC-071FBE814677}" srcOrd="0" destOrd="0" presId="urn:microsoft.com/office/officeart/2005/8/layout/vList2"/>
    <dgm:cxn modelId="{AC521646-216A-4CAB-8CDB-C175C8A4C75C}" srcId="{D5953548-A7F8-4876-AD75-C7CCBAE3CE4B}" destId="{1605FF27-4E56-46EC-AB34-1FA008085108}" srcOrd="5" destOrd="0" parTransId="{2C22A72D-B617-4F45-9CF8-9E616B15A35A}" sibTransId="{4FAC2F90-C9F4-4884-82CC-09A806CD927E}"/>
    <dgm:cxn modelId="{99602658-61A8-3941-8B94-256CC0065CC4}" type="presOf" srcId="{04340C3E-AF70-4BA5-8E3B-53CE688B2FC1}" destId="{9DE9D24D-4014-3A4A-A731-24E17A8F6666}" srcOrd="0" destOrd="0" presId="urn:microsoft.com/office/officeart/2005/8/layout/vList2"/>
    <dgm:cxn modelId="{F2526668-1564-164D-95E0-6E635C2BFCEA}" type="presOf" srcId="{EC247F3C-33A4-4212-891F-282D5399381D}" destId="{3FA42BAF-B1DE-3F49-808E-CADB117224B1}" srcOrd="0" destOrd="0" presId="urn:microsoft.com/office/officeart/2005/8/layout/vList2"/>
    <dgm:cxn modelId="{89397A6A-D084-47F7-9FC8-21E64777FB7F}" srcId="{D5953548-A7F8-4876-AD75-C7CCBAE3CE4B}" destId="{93B58187-4E28-4668-9FDF-2158570D7FAE}" srcOrd="4" destOrd="0" parTransId="{631EA425-9E2A-4BFD-8DBF-47BB7D240708}" sibTransId="{FC69CE22-68D8-4476-A0AA-2EF625926CF1}"/>
    <dgm:cxn modelId="{1582A06C-B1B8-499B-9B6C-F1F95E2A9710}" srcId="{D5953548-A7F8-4876-AD75-C7CCBAE3CE4B}" destId="{0917B7C1-2B04-4D03-BC74-1259E102D83A}" srcOrd="9" destOrd="0" parTransId="{08F6BDDF-6939-4EA0-B2AD-4C611DB72AF6}" sibTransId="{4026A6C1-5B7C-4AD3-81C9-2D98B4E9F779}"/>
    <dgm:cxn modelId="{6742136D-D2E2-1C45-ABEB-D4118345E5AB}" type="presOf" srcId="{C39ED109-03C7-4B30-ABAD-3FBDFBF08A42}" destId="{C7A67F74-E3CE-2041-B3AD-D4B2F8EAF8E7}" srcOrd="0" destOrd="0" presId="urn:microsoft.com/office/officeart/2005/8/layout/vList2"/>
    <dgm:cxn modelId="{98A85B85-678E-2543-89F3-E0D6449D8634}" type="presOf" srcId="{9CE92238-49DA-492B-B0EF-AA4CEF208163}" destId="{8F977C93-A1D5-644D-8F11-FE2DFBB8A766}" srcOrd="0" destOrd="0" presId="urn:microsoft.com/office/officeart/2005/8/layout/vList2"/>
    <dgm:cxn modelId="{59D3E386-791C-4444-9575-B8184310044A}" srcId="{D5953548-A7F8-4876-AD75-C7CCBAE3CE4B}" destId="{C39ED109-03C7-4B30-ABAD-3FBDFBF08A42}" srcOrd="3" destOrd="0" parTransId="{2C2D1572-2174-443C-BA57-DB3AD6DE7510}" sibTransId="{99AE969D-DF52-4A63-9B6D-9102A57B6D0C}"/>
    <dgm:cxn modelId="{BF195394-CD6A-3943-B53E-ACC3B730E50B}" type="presOf" srcId="{93B58187-4E28-4668-9FDF-2158570D7FAE}" destId="{23F1C989-EBF4-C04E-A65F-7E4F0F3A2161}" srcOrd="0" destOrd="0" presId="urn:microsoft.com/office/officeart/2005/8/layout/vList2"/>
    <dgm:cxn modelId="{DE57BFA9-153B-4228-8D8F-80C80922ADE8}" srcId="{D5953548-A7F8-4876-AD75-C7CCBAE3CE4B}" destId="{BECEBC4B-45FF-4408-B923-1046E42A9FE6}" srcOrd="7" destOrd="0" parTransId="{5A02E283-7620-4BF5-8816-575F7C1EFC8A}" sibTransId="{782D5F97-3AB4-41A0-AAD0-85D7938D2967}"/>
    <dgm:cxn modelId="{B545EDD4-1628-4930-808D-FAD4E141E791}" srcId="{D5953548-A7F8-4876-AD75-C7CCBAE3CE4B}" destId="{EC247F3C-33A4-4212-891F-282D5399381D}" srcOrd="10" destOrd="0" parTransId="{CF5AA423-C49F-4210-885C-E82999EB880F}" sibTransId="{97B9E2D9-7AE7-4F73-BFF4-A2E0039CC080}"/>
    <dgm:cxn modelId="{BC965BDE-78D7-4AAB-A2E0-93818CB2711B}" srcId="{D5953548-A7F8-4876-AD75-C7CCBAE3CE4B}" destId="{D5451099-2CBE-475F-90ED-B639462BC1EC}" srcOrd="2" destOrd="0" parTransId="{79947C10-1975-419D-8FD9-0D9BA32FC879}" sibTransId="{EBAED382-17C8-407D-A275-D0C220550258}"/>
    <dgm:cxn modelId="{581F00E8-10F3-DC41-A731-2B23F85817D9}" type="presOf" srcId="{D5451099-2CBE-475F-90ED-B639462BC1EC}" destId="{DDA9DD38-AC98-A545-A092-C838507EE0FD}" srcOrd="0" destOrd="0" presId="urn:microsoft.com/office/officeart/2005/8/layout/vList2"/>
    <dgm:cxn modelId="{F71C47F6-C47D-6A42-A546-C2BDDE0D1AF5}" type="presOf" srcId="{1605FF27-4E56-46EC-AB34-1FA008085108}" destId="{C5C21BA7-A6F2-6C4F-97FD-75A05A75AF9F}" srcOrd="0" destOrd="0" presId="urn:microsoft.com/office/officeart/2005/8/layout/vList2"/>
    <dgm:cxn modelId="{2A2EBC81-ABF1-4148-AA8D-F5D224C84CE1}" type="presParOf" srcId="{E634B9F9-CC90-3940-BD90-CD05A3369996}" destId="{8F977C93-A1D5-644D-8F11-FE2DFBB8A766}" srcOrd="0" destOrd="0" presId="urn:microsoft.com/office/officeart/2005/8/layout/vList2"/>
    <dgm:cxn modelId="{67E173E9-74CB-864F-B9B9-F2763B990E73}" type="presParOf" srcId="{E634B9F9-CC90-3940-BD90-CD05A3369996}" destId="{C3C3D980-94E2-4F4E-A3E6-81C9247BF302}" srcOrd="1" destOrd="0" presId="urn:microsoft.com/office/officeart/2005/8/layout/vList2"/>
    <dgm:cxn modelId="{49CD79E9-7972-9C43-9931-A0BCE70B3377}" type="presParOf" srcId="{E634B9F9-CC90-3940-BD90-CD05A3369996}" destId="{BB6A2AF0-AD00-C34E-801F-9853828E39C2}" srcOrd="2" destOrd="0" presId="urn:microsoft.com/office/officeart/2005/8/layout/vList2"/>
    <dgm:cxn modelId="{ACFC2D84-D3E1-A448-A266-76CC1286BF1B}" type="presParOf" srcId="{E634B9F9-CC90-3940-BD90-CD05A3369996}" destId="{27765FF5-B7B7-3E4E-9A4E-E4759E3D44D6}" srcOrd="3" destOrd="0" presId="urn:microsoft.com/office/officeart/2005/8/layout/vList2"/>
    <dgm:cxn modelId="{5EF7C14B-72B5-F447-AEC4-E8C040B54A52}" type="presParOf" srcId="{E634B9F9-CC90-3940-BD90-CD05A3369996}" destId="{DDA9DD38-AC98-A545-A092-C838507EE0FD}" srcOrd="4" destOrd="0" presId="urn:microsoft.com/office/officeart/2005/8/layout/vList2"/>
    <dgm:cxn modelId="{FBED636B-001D-4F44-8CF9-68EC43D0A5F1}" type="presParOf" srcId="{E634B9F9-CC90-3940-BD90-CD05A3369996}" destId="{CCD13DC4-BDF9-194A-81BF-6DE68DC1A504}" srcOrd="5" destOrd="0" presId="urn:microsoft.com/office/officeart/2005/8/layout/vList2"/>
    <dgm:cxn modelId="{9A7B5F05-8968-4340-90D3-CEFD71AAF143}" type="presParOf" srcId="{E634B9F9-CC90-3940-BD90-CD05A3369996}" destId="{C7A67F74-E3CE-2041-B3AD-D4B2F8EAF8E7}" srcOrd="6" destOrd="0" presId="urn:microsoft.com/office/officeart/2005/8/layout/vList2"/>
    <dgm:cxn modelId="{4F710F42-CB37-B744-8FBE-716AA3195AA2}" type="presParOf" srcId="{E634B9F9-CC90-3940-BD90-CD05A3369996}" destId="{7DE068BC-98E0-C748-B815-A380C15788E8}" srcOrd="7" destOrd="0" presId="urn:microsoft.com/office/officeart/2005/8/layout/vList2"/>
    <dgm:cxn modelId="{02D1DD44-D6F2-F94E-AFDB-7A72CD358413}" type="presParOf" srcId="{E634B9F9-CC90-3940-BD90-CD05A3369996}" destId="{23F1C989-EBF4-C04E-A65F-7E4F0F3A2161}" srcOrd="8" destOrd="0" presId="urn:microsoft.com/office/officeart/2005/8/layout/vList2"/>
    <dgm:cxn modelId="{78425F08-8DD5-EF44-AD70-DC12795E51F2}" type="presParOf" srcId="{E634B9F9-CC90-3940-BD90-CD05A3369996}" destId="{C0B3D263-674D-A749-A5E1-2C87EBBCB972}" srcOrd="9" destOrd="0" presId="urn:microsoft.com/office/officeart/2005/8/layout/vList2"/>
    <dgm:cxn modelId="{BE92A7C2-18C4-744F-BBF6-1D03654ACBCB}" type="presParOf" srcId="{E634B9F9-CC90-3940-BD90-CD05A3369996}" destId="{C5C21BA7-A6F2-6C4F-97FD-75A05A75AF9F}" srcOrd="10" destOrd="0" presId="urn:microsoft.com/office/officeart/2005/8/layout/vList2"/>
    <dgm:cxn modelId="{530D0A1D-05FC-8A45-9981-A3E46004DDB9}" type="presParOf" srcId="{E634B9F9-CC90-3940-BD90-CD05A3369996}" destId="{4849F5B4-E157-0C41-9EAE-FE7A1674F5C4}" srcOrd="11" destOrd="0" presId="urn:microsoft.com/office/officeart/2005/8/layout/vList2"/>
    <dgm:cxn modelId="{F2F9EC15-4E82-2047-8E0A-49C266D8E317}" type="presParOf" srcId="{E634B9F9-CC90-3940-BD90-CD05A3369996}" destId="{9DE9D24D-4014-3A4A-A731-24E17A8F6666}" srcOrd="12" destOrd="0" presId="urn:microsoft.com/office/officeart/2005/8/layout/vList2"/>
    <dgm:cxn modelId="{E200DE12-2781-A44B-B301-4B126AD4C6AD}" type="presParOf" srcId="{E634B9F9-CC90-3940-BD90-CD05A3369996}" destId="{D551AD38-F857-7843-B1CC-538CF8E6A275}" srcOrd="13" destOrd="0" presId="urn:microsoft.com/office/officeart/2005/8/layout/vList2"/>
    <dgm:cxn modelId="{A148AC3C-CDDF-5143-AC39-D6D16D032C36}" type="presParOf" srcId="{E634B9F9-CC90-3940-BD90-CD05A3369996}" destId="{C33C4E1F-D358-7A44-BA18-EBE5D52CA686}" srcOrd="14" destOrd="0" presId="urn:microsoft.com/office/officeart/2005/8/layout/vList2"/>
    <dgm:cxn modelId="{3CF2FA5F-4683-1B49-B4FF-313C4823BFAF}" type="presParOf" srcId="{E634B9F9-CC90-3940-BD90-CD05A3369996}" destId="{9D253CFF-8F9F-6843-B8F3-A0A58759E190}" srcOrd="15" destOrd="0" presId="urn:microsoft.com/office/officeart/2005/8/layout/vList2"/>
    <dgm:cxn modelId="{C137CAF0-E09F-7D41-944D-6380ED6A8D20}" type="presParOf" srcId="{E634B9F9-CC90-3940-BD90-CD05A3369996}" destId="{59928978-2D61-2A45-86CC-071FBE814677}" srcOrd="16" destOrd="0" presId="urn:microsoft.com/office/officeart/2005/8/layout/vList2"/>
    <dgm:cxn modelId="{15D2E642-1CFD-FC4B-870E-9A2B72EB7F64}" type="presParOf" srcId="{E634B9F9-CC90-3940-BD90-CD05A3369996}" destId="{2F97EA66-124F-D14C-8751-3B2F1D42AB7C}" srcOrd="17" destOrd="0" presId="urn:microsoft.com/office/officeart/2005/8/layout/vList2"/>
    <dgm:cxn modelId="{B0707E46-648F-0944-A02C-C5BBA6F2B283}" type="presParOf" srcId="{E634B9F9-CC90-3940-BD90-CD05A3369996}" destId="{E6F43ED1-AC48-E445-AAAD-53ADA12F4AC7}" srcOrd="18" destOrd="0" presId="urn:microsoft.com/office/officeart/2005/8/layout/vList2"/>
    <dgm:cxn modelId="{8AB0DFE6-285E-3B40-936E-0D399A2D73B0}" type="presParOf" srcId="{E634B9F9-CC90-3940-BD90-CD05A3369996}" destId="{7ECF8B48-DB46-1147-B4B0-ADDCB77D101E}" srcOrd="19" destOrd="0" presId="urn:microsoft.com/office/officeart/2005/8/layout/vList2"/>
    <dgm:cxn modelId="{548A5B79-464E-5349-AB09-C3A1BF1A1D85}" type="presParOf" srcId="{E634B9F9-CC90-3940-BD90-CD05A3369996}" destId="{3FA42BAF-B1DE-3F49-808E-CADB117224B1}"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CA0CA93-2856-4E2D-BC9C-548466DBF3D3}"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EABE88F8-D92C-433D-9C4A-C0C2CDEB2F73}">
      <dgm:prSet/>
      <dgm:spPr/>
      <dgm:t>
        <a:bodyPr/>
        <a:lstStyle/>
        <a:p>
          <a:r>
            <a:rPr lang="tr-TR" dirty="0"/>
            <a:t>Düzenlenecek etkinliklerde programın genel amaçları dikkate alınmalı</a:t>
          </a:r>
          <a:endParaRPr lang="en-US" dirty="0"/>
        </a:p>
      </dgm:t>
    </dgm:pt>
    <dgm:pt modelId="{33451468-1467-4946-8480-C72239C11B5F}" type="parTrans" cxnId="{DA76EBB2-4D6A-4D14-A63D-1E85E5A00042}">
      <dgm:prSet/>
      <dgm:spPr/>
      <dgm:t>
        <a:bodyPr/>
        <a:lstStyle/>
        <a:p>
          <a:endParaRPr lang="en-US"/>
        </a:p>
      </dgm:t>
    </dgm:pt>
    <dgm:pt modelId="{EE434561-47DF-4C61-BE48-EDC74E4E380F}" type="sibTrans" cxnId="{DA76EBB2-4D6A-4D14-A63D-1E85E5A00042}">
      <dgm:prSet/>
      <dgm:spPr/>
      <dgm:t>
        <a:bodyPr/>
        <a:lstStyle/>
        <a:p>
          <a:endParaRPr lang="en-US"/>
        </a:p>
      </dgm:t>
    </dgm:pt>
    <dgm:pt modelId="{A608DCC1-67B4-4C79-BB80-E593D01215C8}">
      <dgm:prSet/>
      <dgm:spPr/>
      <dgm:t>
        <a:bodyPr/>
        <a:lstStyle/>
        <a:p>
          <a:r>
            <a:rPr lang="tr-TR" b="1" dirty="0"/>
            <a:t>Etkinlikler düzenlenirken öğrencilerin ilgi ve ihtiyaçlarının yanı sıra çevrenin ve kursun imkânları da göz önünde bulundurulmalıdır. </a:t>
          </a:r>
          <a:endParaRPr lang="en-US" dirty="0"/>
        </a:p>
      </dgm:t>
    </dgm:pt>
    <dgm:pt modelId="{6FEB8756-EBF8-4EAC-A801-65C993743172}" type="parTrans" cxnId="{D0A86A8F-E736-4E5F-82B0-C8BE40B70A4C}">
      <dgm:prSet/>
      <dgm:spPr/>
      <dgm:t>
        <a:bodyPr/>
        <a:lstStyle/>
        <a:p>
          <a:endParaRPr lang="en-US"/>
        </a:p>
      </dgm:t>
    </dgm:pt>
    <dgm:pt modelId="{9AA548D8-3C18-4D9D-97B2-7137F3D3BB60}" type="sibTrans" cxnId="{D0A86A8F-E736-4E5F-82B0-C8BE40B70A4C}">
      <dgm:prSet/>
      <dgm:spPr/>
      <dgm:t>
        <a:bodyPr/>
        <a:lstStyle/>
        <a:p>
          <a:endParaRPr lang="en-US"/>
        </a:p>
      </dgm:t>
    </dgm:pt>
    <dgm:pt modelId="{62E10359-AFFF-4DA0-B139-7D3E10A0D549}">
      <dgm:prSet/>
      <dgm:spPr/>
      <dgm:t>
        <a:bodyPr/>
        <a:lstStyle/>
        <a:p>
          <a:r>
            <a:rPr lang="tr-TR" b="1" dirty="0"/>
            <a:t>Etkinliklerin güvenli, verimli ve sağlıklı bir şekilde gerçekleştirilebilmesi için uygun ortamlar oluşturulmalıdır. </a:t>
          </a:r>
          <a:endParaRPr lang="en-US" dirty="0"/>
        </a:p>
      </dgm:t>
    </dgm:pt>
    <dgm:pt modelId="{D6C76094-DCED-4687-BD87-365AE7214D4A}" type="parTrans" cxnId="{2E8B1F7B-0E37-4624-B644-2D05A1320831}">
      <dgm:prSet/>
      <dgm:spPr/>
      <dgm:t>
        <a:bodyPr/>
        <a:lstStyle/>
        <a:p>
          <a:endParaRPr lang="en-US"/>
        </a:p>
      </dgm:t>
    </dgm:pt>
    <dgm:pt modelId="{005599E1-EB6E-4E6C-A1D7-C7A2DA325B0E}" type="sibTrans" cxnId="{2E8B1F7B-0E37-4624-B644-2D05A1320831}">
      <dgm:prSet/>
      <dgm:spPr/>
      <dgm:t>
        <a:bodyPr/>
        <a:lstStyle/>
        <a:p>
          <a:endParaRPr lang="en-US"/>
        </a:p>
      </dgm:t>
    </dgm:pt>
    <dgm:pt modelId="{DD33EEDE-541D-4742-BB80-8444559B4D86}">
      <dgm:prSet/>
      <dgm:spPr/>
      <dgm:t>
        <a:bodyPr/>
        <a:lstStyle/>
        <a:p>
          <a:r>
            <a:rPr lang="tr-TR" b="1" dirty="0"/>
            <a:t>Etkinliklerin öğreticilerin rehberliğinde yapılmasına dikkat edilmelidir. </a:t>
          </a:r>
          <a:endParaRPr lang="en-US" dirty="0"/>
        </a:p>
      </dgm:t>
    </dgm:pt>
    <dgm:pt modelId="{E98A1684-085B-458E-ACC2-0D80EF8A6406}" type="parTrans" cxnId="{84355595-FED2-4600-BB56-F449777B7527}">
      <dgm:prSet/>
      <dgm:spPr/>
      <dgm:t>
        <a:bodyPr/>
        <a:lstStyle/>
        <a:p>
          <a:endParaRPr lang="en-US"/>
        </a:p>
      </dgm:t>
    </dgm:pt>
    <dgm:pt modelId="{A98E754F-CCF7-4D26-A430-6D020ED1BD72}" type="sibTrans" cxnId="{84355595-FED2-4600-BB56-F449777B7527}">
      <dgm:prSet/>
      <dgm:spPr/>
      <dgm:t>
        <a:bodyPr/>
        <a:lstStyle/>
        <a:p>
          <a:endParaRPr lang="en-US"/>
        </a:p>
      </dgm:t>
    </dgm:pt>
    <dgm:pt modelId="{F1E29276-66FC-4BE0-BE01-09BE879F5BD8}">
      <dgm:prSet/>
      <dgm:spPr/>
      <dgm:t>
        <a:bodyPr/>
        <a:lstStyle/>
        <a:p>
          <a:r>
            <a:rPr lang="tr-TR" b="1" dirty="0"/>
            <a:t>Etkinliklere her bir öğrencinin aktif katılımı sağlanmalıdır. </a:t>
          </a:r>
          <a:endParaRPr lang="en-US" dirty="0"/>
        </a:p>
      </dgm:t>
    </dgm:pt>
    <dgm:pt modelId="{6CF22269-6D06-4FD3-BB92-1927912D89F1}" type="parTrans" cxnId="{3CB274AB-20F9-4809-B259-263C21264501}">
      <dgm:prSet/>
      <dgm:spPr/>
      <dgm:t>
        <a:bodyPr/>
        <a:lstStyle/>
        <a:p>
          <a:endParaRPr lang="en-US"/>
        </a:p>
      </dgm:t>
    </dgm:pt>
    <dgm:pt modelId="{189B4140-136D-48B3-912A-D0BFE0E5B4CA}" type="sibTrans" cxnId="{3CB274AB-20F9-4809-B259-263C21264501}">
      <dgm:prSet/>
      <dgm:spPr/>
      <dgm:t>
        <a:bodyPr/>
        <a:lstStyle/>
        <a:p>
          <a:endParaRPr lang="en-US"/>
        </a:p>
      </dgm:t>
    </dgm:pt>
    <dgm:pt modelId="{0954208D-1823-4260-B76A-239447A6B793}">
      <dgm:prSet/>
      <dgm:spPr/>
      <dgm:t>
        <a:bodyPr/>
        <a:lstStyle/>
        <a:p>
          <a:r>
            <a:rPr lang="tr-TR" b="1" dirty="0"/>
            <a:t>Sosyal etkinlikler çerçevesinde ilahi, kaside gibi diğer konulara bütünlük katacak ve duygu verecek nitelikte etkinlikler önemsenmelidir. </a:t>
          </a:r>
          <a:endParaRPr lang="en-US" dirty="0"/>
        </a:p>
      </dgm:t>
    </dgm:pt>
    <dgm:pt modelId="{293A536F-DBA2-4F41-8D56-19910925A32E}" type="parTrans" cxnId="{FE4ABD5B-CDB7-4D1E-BF5A-3AB4D92EDBB2}">
      <dgm:prSet/>
      <dgm:spPr/>
      <dgm:t>
        <a:bodyPr/>
        <a:lstStyle/>
        <a:p>
          <a:endParaRPr lang="en-US"/>
        </a:p>
      </dgm:t>
    </dgm:pt>
    <dgm:pt modelId="{81495E8B-D1EA-488A-8279-1449D3120FB5}" type="sibTrans" cxnId="{FE4ABD5B-CDB7-4D1E-BF5A-3AB4D92EDBB2}">
      <dgm:prSet/>
      <dgm:spPr/>
      <dgm:t>
        <a:bodyPr/>
        <a:lstStyle/>
        <a:p>
          <a:endParaRPr lang="en-US"/>
        </a:p>
      </dgm:t>
    </dgm:pt>
    <dgm:pt modelId="{1ABF80D2-E245-48F8-BAAD-4550E9264DDB}">
      <dgm:prSet/>
      <dgm:spPr/>
      <dgm:t>
        <a:bodyPr/>
        <a:lstStyle/>
        <a:p>
          <a:r>
            <a:rPr lang="tr-TR" b="1" dirty="0"/>
            <a:t>Oyunun çocuklar için en uygun öğrenme yöntemlerinden biri olduğundan hareketle, etkinliklerde oyun kullanılmalıdır. </a:t>
          </a:r>
          <a:endParaRPr lang="en-US" dirty="0"/>
        </a:p>
      </dgm:t>
    </dgm:pt>
    <dgm:pt modelId="{D9F24CFF-B599-48C1-A216-F0B79F38A098}" type="parTrans" cxnId="{618431D7-03D5-4E4E-AE6E-583B2977A4D1}">
      <dgm:prSet/>
      <dgm:spPr/>
      <dgm:t>
        <a:bodyPr/>
        <a:lstStyle/>
        <a:p>
          <a:endParaRPr lang="en-US"/>
        </a:p>
      </dgm:t>
    </dgm:pt>
    <dgm:pt modelId="{B671DDC9-2478-4137-967C-2F929F94FDAD}" type="sibTrans" cxnId="{618431D7-03D5-4E4E-AE6E-583B2977A4D1}">
      <dgm:prSet/>
      <dgm:spPr/>
      <dgm:t>
        <a:bodyPr/>
        <a:lstStyle/>
        <a:p>
          <a:endParaRPr lang="en-US"/>
        </a:p>
      </dgm:t>
    </dgm:pt>
    <dgm:pt modelId="{0A658A59-E34D-444A-90C0-0201A20D3E11}">
      <dgm:prSet/>
      <dgm:spPr/>
      <dgm:t>
        <a:bodyPr/>
        <a:lstStyle/>
        <a:p>
          <a:r>
            <a:rPr lang="tr-TR" b="1" dirty="0"/>
            <a:t>Etkinliklerde verilecek ödüller katılım sağlayan tüm öğrencilere dengeli olarak verilmeli, kırgınlığa sebebiyet verilmemelidir. </a:t>
          </a:r>
          <a:endParaRPr lang="en-US" dirty="0"/>
        </a:p>
      </dgm:t>
    </dgm:pt>
    <dgm:pt modelId="{B646FA96-34C5-49D2-B88B-424CCB63618F}" type="parTrans" cxnId="{5E0713EC-B712-4480-B6D1-7829BBD1F031}">
      <dgm:prSet/>
      <dgm:spPr/>
      <dgm:t>
        <a:bodyPr/>
        <a:lstStyle/>
        <a:p>
          <a:endParaRPr lang="en-US"/>
        </a:p>
      </dgm:t>
    </dgm:pt>
    <dgm:pt modelId="{66DC8962-8E7D-4E12-8A86-BCE3585F066E}" type="sibTrans" cxnId="{5E0713EC-B712-4480-B6D1-7829BBD1F031}">
      <dgm:prSet/>
      <dgm:spPr/>
      <dgm:t>
        <a:bodyPr/>
        <a:lstStyle/>
        <a:p>
          <a:endParaRPr lang="en-US"/>
        </a:p>
      </dgm:t>
    </dgm:pt>
    <dgm:pt modelId="{134A0E59-E4DC-154A-B0B4-D45EF5DDCE94}" type="pres">
      <dgm:prSet presAssocID="{7CA0CA93-2856-4E2D-BC9C-548466DBF3D3}" presName="diagram" presStyleCnt="0">
        <dgm:presLayoutVars>
          <dgm:dir/>
          <dgm:resizeHandles val="exact"/>
        </dgm:presLayoutVars>
      </dgm:prSet>
      <dgm:spPr/>
    </dgm:pt>
    <dgm:pt modelId="{D0E217D5-0509-7C4D-9A02-D925D8A494D7}" type="pres">
      <dgm:prSet presAssocID="{EABE88F8-D92C-433D-9C4A-C0C2CDEB2F73}" presName="node" presStyleLbl="node1" presStyleIdx="0" presStyleCnt="8">
        <dgm:presLayoutVars>
          <dgm:bulletEnabled val="1"/>
        </dgm:presLayoutVars>
      </dgm:prSet>
      <dgm:spPr/>
    </dgm:pt>
    <dgm:pt modelId="{C33E821B-6CF9-894E-AECE-3843A4BC7B02}" type="pres">
      <dgm:prSet presAssocID="{EE434561-47DF-4C61-BE48-EDC74E4E380F}" presName="sibTrans" presStyleCnt="0"/>
      <dgm:spPr/>
    </dgm:pt>
    <dgm:pt modelId="{5A8C0580-74FC-4647-A680-BE07A6748F44}" type="pres">
      <dgm:prSet presAssocID="{A608DCC1-67B4-4C79-BB80-E593D01215C8}" presName="node" presStyleLbl="node1" presStyleIdx="1" presStyleCnt="8">
        <dgm:presLayoutVars>
          <dgm:bulletEnabled val="1"/>
        </dgm:presLayoutVars>
      </dgm:prSet>
      <dgm:spPr/>
    </dgm:pt>
    <dgm:pt modelId="{B00CB8D3-CCF5-E144-9CF0-0181200CF8E4}" type="pres">
      <dgm:prSet presAssocID="{9AA548D8-3C18-4D9D-97B2-7137F3D3BB60}" presName="sibTrans" presStyleCnt="0"/>
      <dgm:spPr/>
    </dgm:pt>
    <dgm:pt modelId="{D11AE66C-00F5-BF48-A30D-61D00A7E1F6E}" type="pres">
      <dgm:prSet presAssocID="{62E10359-AFFF-4DA0-B139-7D3E10A0D549}" presName="node" presStyleLbl="node1" presStyleIdx="2" presStyleCnt="8">
        <dgm:presLayoutVars>
          <dgm:bulletEnabled val="1"/>
        </dgm:presLayoutVars>
      </dgm:prSet>
      <dgm:spPr/>
    </dgm:pt>
    <dgm:pt modelId="{7F5C2BFD-A280-3740-AD10-A0B545DDA8A9}" type="pres">
      <dgm:prSet presAssocID="{005599E1-EB6E-4E6C-A1D7-C7A2DA325B0E}" presName="sibTrans" presStyleCnt="0"/>
      <dgm:spPr/>
    </dgm:pt>
    <dgm:pt modelId="{768DB382-21DE-E442-B65B-590E4ACB58C6}" type="pres">
      <dgm:prSet presAssocID="{DD33EEDE-541D-4742-BB80-8444559B4D86}" presName="node" presStyleLbl="node1" presStyleIdx="3" presStyleCnt="8">
        <dgm:presLayoutVars>
          <dgm:bulletEnabled val="1"/>
        </dgm:presLayoutVars>
      </dgm:prSet>
      <dgm:spPr/>
    </dgm:pt>
    <dgm:pt modelId="{44839738-7E93-AE4E-AF49-B4E682FDF832}" type="pres">
      <dgm:prSet presAssocID="{A98E754F-CCF7-4D26-A430-6D020ED1BD72}" presName="sibTrans" presStyleCnt="0"/>
      <dgm:spPr/>
    </dgm:pt>
    <dgm:pt modelId="{CF231A9C-9904-A240-A231-FAA0C866BE1F}" type="pres">
      <dgm:prSet presAssocID="{F1E29276-66FC-4BE0-BE01-09BE879F5BD8}" presName="node" presStyleLbl="node1" presStyleIdx="4" presStyleCnt="8">
        <dgm:presLayoutVars>
          <dgm:bulletEnabled val="1"/>
        </dgm:presLayoutVars>
      </dgm:prSet>
      <dgm:spPr/>
    </dgm:pt>
    <dgm:pt modelId="{57EF7277-59D6-4D4A-A48E-329A4AD423F3}" type="pres">
      <dgm:prSet presAssocID="{189B4140-136D-48B3-912A-D0BFE0E5B4CA}" presName="sibTrans" presStyleCnt="0"/>
      <dgm:spPr/>
    </dgm:pt>
    <dgm:pt modelId="{D1469946-6F6E-5449-8507-ED65571BFA10}" type="pres">
      <dgm:prSet presAssocID="{0954208D-1823-4260-B76A-239447A6B793}" presName="node" presStyleLbl="node1" presStyleIdx="5" presStyleCnt="8">
        <dgm:presLayoutVars>
          <dgm:bulletEnabled val="1"/>
        </dgm:presLayoutVars>
      </dgm:prSet>
      <dgm:spPr/>
    </dgm:pt>
    <dgm:pt modelId="{DED602AA-C1D0-E04F-B69C-D76CED8D1A29}" type="pres">
      <dgm:prSet presAssocID="{81495E8B-D1EA-488A-8279-1449D3120FB5}" presName="sibTrans" presStyleCnt="0"/>
      <dgm:spPr/>
    </dgm:pt>
    <dgm:pt modelId="{545079A5-99E0-B043-AEAD-466565E79D44}" type="pres">
      <dgm:prSet presAssocID="{1ABF80D2-E245-48F8-BAAD-4550E9264DDB}" presName="node" presStyleLbl="node1" presStyleIdx="6" presStyleCnt="8">
        <dgm:presLayoutVars>
          <dgm:bulletEnabled val="1"/>
        </dgm:presLayoutVars>
      </dgm:prSet>
      <dgm:spPr/>
    </dgm:pt>
    <dgm:pt modelId="{B0B2696B-13C5-174F-947D-3605A74DA6D5}" type="pres">
      <dgm:prSet presAssocID="{B671DDC9-2478-4137-967C-2F929F94FDAD}" presName="sibTrans" presStyleCnt="0"/>
      <dgm:spPr/>
    </dgm:pt>
    <dgm:pt modelId="{F516AF57-5EA9-3C49-9E4E-6DC67A186FE5}" type="pres">
      <dgm:prSet presAssocID="{0A658A59-E34D-444A-90C0-0201A20D3E11}" presName="node" presStyleLbl="node1" presStyleIdx="7" presStyleCnt="8">
        <dgm:presLayoutVars>
          <dgm:bulletEnabled val="1"/>
        </dgm:presLayoutVars>
      </dgm:prSet>
      <dgm:spPr/>
    </dgm:pt>
  </dgm:ptLst>
  <dgm:cxnLst>
    <dgm:cxn modelId="{A480FC46-3C15-6641-89EF-547F5A843AFB}" type="presOf" srcId="{1ABF80D2-E245-48F8-BAAD-4550E9264DDB}" destId="{545079A5-99E0-B043-AEAD-466565E79D44}" srcOrd="0" destOrd="0" presId="urn:microsoft.com/office/officeart/2005/8/layout/default"/>
    <dgm:cxn modelId="{3288064A-A94F-0C49-826E-4F4D3CADDEAC}" type="presOf" srcId="{0A658A59-E34D-444A-90C0-0201A20D3E11}" destId="{F516AF57-5EA9-3C49-9E4E-6DC67A186FE5}" srcOrd="0" destOrd="0" presId="urn:microsoft.com/office/officeart/2005/8/layout/default"/>
    <dgm:cxn modelId="{FE4ABD5B-CDB7-4D1E-BF5A-3AB4D92EDBB2}" srcId="{7CA0CA93-2856-4E2D-BC9C-548466DBF3D3}" destId="{0954208D-1823-4260-B76A-239447A6B793}" srcOrd="5" destOrd="0" parTransId="{293A536F-DBA2-4F41-8D56-19910925A32E}" sibTransId="{81495E8B-D1EA-488A-8279-1449D3120FB5}"/>
    <dgm:cxn modelId="{45F65561-0354-3040-BFB1-F4FE78469FB2}" type="presOf" srcId="{A608DCC1-67B4-4C79-BB80-E593D01215C8}" destId="{5A8C0580-74FC-4647-A680-BE07A6748F44}" srcOrd="0" destOrd="0" presId="urn:microsoft.com/office/officeart/2005/8/layout/default"/>
    <dgm:cxn modelId="{2E8B1F7B-0E37-4624-B644-2D05A1320831}" srcId="{7CA0CA93-2856-4E2D-BC9C-548466DBF3D3}" destId="{62E10359-AFFF-4DA0-B139-7D3E10A0D549}" srcOrd="2" destOrd="0" parTransId="{D6C76094-DCED-4687-BD87-365AE7214D4A}" sibTransId="{005599E1-EB6E-4E6C-A1D7-C7A2DA325B0E}"/>
    <dgm:cxn modelId="{D0A86A8F-E736-4E5F-82B0-C8BE40B70A4C}" srcId="{7CA0CA93-2856-4E2D-BC9C-548466DBF3D3}" destId="{A608DCC1-67B4-4C79-BB80-E593D01215C8}" srcOrd="1" destOrd="0" parTransId="{6FEB8756-EBF8-4EAC-A801-65C993743172}" sibTransId="{9AA548D8-3C18-4D9D-97B2-7137F3D3BB60}"/>
    <dgm:cxn modelId="{84355595-FED2-4600-BB56-F449777B7527}" srcId="{7CA0CA93-2856-4E2D-BC9C-548466DBF3D3}" destId="{DD33EEDE-541D-4742-BB80-8444559B4D86}" srcOrd="3" destOrd="0" parTransId="{E98A1684-085B-458E-ACC2-0D80EF8A6406}" sibTransId="{A98E754F-CCF7-4D26-A430-6D020ED1BD72}"/>
    <dgm:cxn modelId="{6CD81F9A-B016-7340-81D7-9511CE48982D}" type="presOf" srcId="{0954208D-1823-4260-B76A-239447A6B793}" destId="{D1469946-6F6E-5449-8507-ED65571BFA10}" srcOrd="0" destOrd="0" presId="urn:microsoft.com/office/officeart/2005/8/layout/default"/>
    <dgm:cxn modelId="{792265AA-C30E-024C-B349-5FA950DA0AB1}" type="presOf" srcId="{62E10359-AFFF-4DA0-B139-7D3E10A0D549}" destId="{D11AE66C-00F5-BF48-A30D-61D00A7E1F6E}" srcOrd="0" destOrd="0" presId="urn:microsoft.com/office/officeart/2005/8/layout/default"/>
    <dgm:cxn modelId="{3CB274AB-20F9-4809-B259-263C21264501}" srcId="{7CA0CA93-2856-4E2D-BC9C-548466DBF3D3}" destId="{F1E29276-66FC-4BE0-BE01-09BE879F5BD8}" srcOrd="4" destOrd="0" parTransId="{6CF22269-6D06-4FD3-BB92-1927912D89F1}" sibTransId="{189B4140-136D-48B3-912A-D0BFE0E5B4CA}"/>
    <dgm:cxn modelId="{5C6482B0-88F6-C24B-A72B-A160BB16740D}" type="presOf" srcId="{F1E29276-66FC-4BE0-BE01-09BE879F5BD8}" destId="{CF231A9C-9904-A240-A231-FAA0C866BE1F}" srcOrd="0" destOrd="0" presId="urn:microsoft.com/office/officeart/2005/8/layout/default"/>
    <dgm:cxn modelId="{DA76EBB2-4D6A-4D14-A63D-1E85E5A00042}" srcId="{7CA0CA93-2856-4E2D-BC9C-548466DBF3D3}" destId="{EABE88F8-D92C-433D-9C4A-C0C2CDEB2F73}" srcOrd="0" destOrd="0" parTransId="{33451468-1467-4946-8480-C72239C11B5F}" sibTransId="{EE434561-47DF-4C61-BE48-EDC74E4E380F}"/>
    <dgm:cxn modelId="{E7F6CCC2-201C-6B4C-B820-49ADC6B1C9AC}" type="presOf" srcId="{7CA0CA93-2856-4E2D-BC9C-548466DBF3D3}" destId="{134A0E59-E4DC-154A-B0B4-D45EF5DDCE94}" srcOrd="0" destOrd="0" presId="urn:microsoft.com/office/officeart/2005/8/layout/default"/>
    <dgm:cxn modelId="{0E7824C9-50D7-EA4E-8A4E-1A5EC99B2535}" type="presOf" srcId="{EABE88F8-D92C-433D-9C4A-C0C2CDEB2F73}" destId="{D0E217D5-0509-7C4D-9A02-D925D8A494D7}" srcOrd="0" destOrd="0" presId="urn:microsoft.com/office/officeart/2005/8/layout/default"/>
    <dgm:cxn modelId="{618431D7-03D5-4E4E-AE6E-583B2977A4D1}" srcId="{7CA0CA93-2856-4E2D-BC9C-548466DBF3D3}" destId="{1ABF80D2-E245-48F8-BAAD-4550E9264DDB}" srcOrd="6" destOrd="0" parTransId="{D9F24CFF-B599-48C1-A216-F0B79F38A098}" sibTransId="{B671DDC9-2478-4137-967C-2F929F94FDAD}"/>
    <dgm:cxn modelId="{5E0713EC-B712-4480-B6D1-7829BBD1F031}" srcId="{7CA0CA93-2856-4E2D-BC9C-548466DBF3D3}" destId="{0A658A59-E34D-444A-90C0-0201A20D3E11}" srcOrd="7" destOrd="0" parTransId="{B646FA96-34C5-49D2-B88B-424CCB63618F}" sibTransId="{66DC8962-8E7D-4E12-8A86-BCE3585F066E}"/>
    <dgm:cxn modelId="{93295DF3-1A28-F34D-AAA8-AE44F47EEA47}" type="presOf" srcId="{DD33EEDE-541D-4742-BB80-8444559B4D86}" destId="{768DB382-21DE-E442-B65B-590E4ACB58C6}" srcOrd="0" destOrd="0" presId="urn:microsoft.com/office/officeart/2005/8/layout/default"/>
    <dgm:cxn modelId="{64345E48-D9D8-D645-9FF3-099851816CDA}" type="presParOf" srcId="{134A0E59-E4DC-154A-B0B4-D45EF5DDCE94}" destId="{D0E217D5-0509-7C4D-9A02-D925D8A494D7}" srcOrd="0" destOrd="0" presId="urn:microsoft.com/office/officeart/2005/8/layout/default"/>
    <dgm:cxn modelId="{79A020C2-54B0-8A44-8E6E-6D42ABEDDFC4}" type="presParOf" srcId="{134A0E59-E4DC-154A-B0B4-D45EF5DDCE94}" destId="{C33E821B-6CF9-894E-AECE-3843A4BC7B02}" srcOrd="1" destOrd="0" presId="urn:microsoft.com/office/officeart/2005/8/layout/default"/>
    <dgm:cxn modelId="{2DAA63A2-9AF2-2F4E-9864-4B5586AE2405}" type="presParOf" srcId="{134A0E59-E4DC-154A-B0B4-D45EF5DDCE94}" destId="{5A8C0580-74FC-4647-A680-BE07A6748F44}" srcOrd="2" destOrd="0" presId="urn:microsoft.com/office/officeart/2005/8/layout/default"/>
    <dgm:cxn modelId="{3B2015BC-2DD1-FA4F-B52D-66FBD5A7D535}" type="presParOf" srcId="{134A0E59-E4DC-154A-B0B4-D45EF5DDCE94}" destId="{B00CB8D3-CCF5-E144-9CF0-0181200CF8E4}" srcOrd="3" destOrd="0" presId="urn:microsoft.com/office/officeart/2005/8/layout/default"/>
    <dgm:cxn modelId="{357AE796-BB10-B54E-939A-20184E97405E}" type="presParOf" srcId="{134A0E59-E4DC-154A-B0B4-D45EF5DDCE94}" destId="{D11AE66C-00F5-BF48-A30D-61D00A7E1F6E}" srcOrd="4" destOrd="0" presId="urn:microsoft.com/office/officeart/2005/8/layout/default"/>
    <dgm:cxn modelId="{21BEF75A-B44C-284D-B1F5-438172C55806}" type="presParOf" srcId="{134A0E59-E4DC-154A-B0B4-D45EF5DDCE94}" destId="{7F5C2BFD-A280-3740-AD10-A0B545DDA8A9}" srcOrd="5" destOrd="0" presId="urn:microsoft.com/office/officeart/2005/8/layout/default"/>
    <dgm:cxn modelId="{DCF638D9-18DB-8C41-928F-2A0179EBAAFF}" type="presParOf" srcId="{134A0E59-E4DC-154A-B0B4-D45EF5DDCE94}" destId="{768DB382-21DE-E442-B65B-590E4ACB58C6}" srcOrd="6" destOrd="0" presId="urn:microsoft.com/office/officeart/2005/8/layout/default"/>
    <dgm:cxn modelId="{2AF72872-C7EA-7F4A-BF66-C60109E862B6}" type="presParOf" srcId="{134A0E59-E4DC-154A-B0B4-D45EF5DDCE94}" destId="{44839738-7E93-AE4E-AF49-B4E682FDF832}" srcOrd="7" destOrd="0" presId="urn:microsoft.com/office/officeart/2005/8/layout/default"/>
    <dgm:cxn modelId="{111A9272-BEDA-284A-8C9A-2A09F2FCA32E}" type="presParOf" srcId="{134A0E59-E4DC-154A-B0B4-D45EF5DDCE94}" destId="{CF231A9C-9904-A240-A231-FAA0C866BE1F}" srcOrd="8" destOrd="0" presId="urn:microsoft.com/office/officeart/2005/8/layout/default"/>
    <dgm:cxn modelId="{0A0A564E-3740-5345-AEB3-5EB6EFDAFFA3}" type="presParOf" srcId="{134A0E59-E4DC-154A-B0B4-D45EF5DDCE94}" destId="{57EF7277-59D6-4D4A-A48E-329A4AD423F3}" srcOrd="9" destOrd="0" presId="urn:microsoft.com/office/officeart/2005/8/layout/default"/>
    <dgm:cxn modelId="{35C2F65F-5390-A540-9914-7AB6D6E97A4C}" type="presParOf" srcId="{134A0E59-E4DC-154A-B0B4-D45EF5DDCE94}" destId="{D1469946-6F6E-5449-8507-ED65571BFA10}" srcOrd="10" destOrd="0" presId="urn:microsoft.com/office/officeart/2005/8/layout/default"/>
    <dgm:cxn modelId="{86638FBE-C440-E549-B15D-CEE66E2423B3}" type="presParOf" srcId="{134A0E59-E4DC-154A-B0B4-D45EF5DDCE94}" destId="{DED602AA-C1D0-E04F-B69C-D76CED8D1A29}" srcOrd="11" destOrd="0" presId="urn:microsoft.com/office/officeart/2005/8/layout/default"/>
    <dgm:cxn modelId="{CF4154CD-FA93-CD44-B42C-DFE85F006199}" type="presParOf" srcId="{134A0E59-E4DC-154A-B0B4-D45EF5DDCE94}" destId="{545079A5-99E0-B043-AEAD-466565E79D44}" srcOrd="12" destOrd="0" presId="urn:microsoft.com/office/officeart/2005/8/layout/default"/>
    <dgm:cxn modelId="{3FE77864-A0B9-1F45-BF65-DCC1C5F7F219}" type="presParOf" srcId="{134A0E59-E4DC-154A-B0B4-D45EF5DDCE94}" destId="{B0B2696B-13C5-174F-947D-3605A74DA6D5}" srcOrd="13" destOrd="0" presId="urn:microsoft.com/office/officeart/2005/8/layout/default"/>
    <dgm:cxn modelId="{1BDD5033-B1CF-A447-AC21-95832DF7464E}" type="presParOf" srcId="{134A0E59-E4DC-154A-B0B4-D45EF5DDCE94}" destId="{F516AF57-5EA9-3C49-9E4E-6DC67A186FE5}"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9C5AFD-2154-4B54-9533-933F335A64D3}" type="doc">
      <dgm:prSet loTypeId="urn:microsoft.com/office/officeart/2005/8/layout/matrix3" loCatId="matrix" qsTypeId="urn:microsoft.com/office/officeart/2005/8/quickstyle/simple4" qsCatId="simple" csTypeId="urn:microsoft.com/office/officeart/2005/8/colors/colorful1" csCatId="colorful"/>
      <dgm:spPr/>
      <dgm:t>
        <a:bodyPr/>
        <a:lstStyle/>
        <a:p>
          <a:endParaRPr lang="en-US"/>
        </a:p>
      </dgm:t>
    </dgm:pt>
    <dgm:pt modelId="{596C93B7-0268-4C72-AF29-19B2FEEDA867}">
      <dgm:prSet/>
      <dgm:spPr/>
      <dgm:t>
        <a:bodyPr/>
        <a:lstStyle/>
        <a:p>
          <a:r>
            <a:rPr lang="tr-TR" dirty="0"/>
            <a:t>Hedef kitlenin bilişsel, sosyal ve duygusal yönden gelişimi</a:t>
          </a:r>
          <a:endParaRPr lang="en-US" dirty="0"/>
        </a:p>
      </dgm:t>
    </dgm:pt>
    <dgm:pt modelId="{2AD5310F-C12B-4EB9-9F58-45EEBC409176}" type="parTrans" cxnId="{D24976B6-A357-4FF3-8D36-656420F6620A}">
      <dgm:prSet/>
      <dgm:spPr/>
      <dgm:t>
        <a:bodyPr/>
        <a:lstStyle/>
        <a:p>
          <a:endParaRPr lang="en-US"/>
        </a:p>
      </dgm:t>
    </dgm:pt>
    <dgm:pt modelId="{2F71E229-A23D-4F1E-9F12-CDF7F00DC6FC}" type="sibTrans" cxnId="{D24976B6-A357-4FF3-8D36-656420F6620A}">
      <dgm:prSet/>
      <dgm:spPr/>
      <dgm:t>
        <a:bodyPr/>
        <a:lstStyle/>
        <a:p>
          <a:endParaRPr lang="en-US"/>
        </a:p>
      </dgm:t>
    </dgm:pt>
    <dgm:pt modelId="{1C413AA8-6C79-4146-81D3-BEE7B4836B4D}">
      <dgm:prSet/>
      <dgm:spPr/>
      <dgm:t>
        <a:bodyPr/>
        <a:lstStyle/>
        <a:p>
          <a:r>
            <a:rPr lang="tr-TR" dirty="0"/>
            <a:t>Öğrenci merkezli yöntem ve tekniklerin kullanılması</a:t>
          </a:r>
          <a:endParaRPr lang="en-US" dirty="0"/>
        </a:p>
      </dgm:t>
    </dgm:pt>
    <dgm:pt modelId="{A8327BE8-24E6-4A92-86BC-F5B2E4F197BA}" type="parTrans" cxnId="{9DE4C9EC-D733-4836-928E-6099FAFA61DA}">
      <dgm:prSet/>
      <dgm:spPr/>
      <dgm:t>
        <a:bodyPr/>
        <a:lstStyle/>
        <a:p>
          <a:endParaRPr lang="en-US"/>
        </a:p>
      </dgm:t>
    </dgm:pt>
    <dgm:pt modelId="{A398E5BD-7179-4F25-A0ED-68E675D4ECA4}" type="sibTrans" cxnId="{9DE4C9EC-D733-4836-928E-6099FAFA61DA}">
      <dgm:prSet/>
      <dgm:spPr/>
      <dgm:t>
        <a:bodyPr/>
        <a:lstStyle/>
        <a:p>
          <a:endParaRPr lang="en-US"/>
        </a:p>
      </dgm:t>
    </dgm:pt>
    <dgm:pt modelId="{5E1B2A83-225F-4334-8149-32B0866F499C}">
      <dgm:prSet/>
      <dgm:spPr/>
      <dgm:t>
        <a:bodyPr/>
        <a:lstStyle/>
        <a:p>
          <a:r>
            <a:rPr lang="tr-TR" dirty="0"/>
            <a:t>Bireysel farklılıkları dikkate alan yapılandırmacı yaklaşımın temel alınması</a:t>
          </a:r>
          <a:endParaRPr lang="en-US" dirty="0"/>
        </a:p>
      </dgm:t>
    </dgm:pt>
    <dgm:pt modelId="{C03609F5-C0B2-4EFF-A371-5D91F36FBEC1}" type="parTrans" cxnId="{39771424-5AD7-4FC0-BDC6-C3FBF867E011}">
      <dgm:prSet/>
      <dgm:spPr/>
      <dgm:t>
        <a:bodyPr/>
        <a:lstStyle/>
        <a:p>
          <a:endParaRPr lang="en-US"/>
        </a:p>
      </dgm:t>
    </dgm:pt>
    <dgm:pt modelId="{285CC822-F987-43B4-B777-13882B8DC1F0}" type="sibTrans" cxnId="{39771424-5AD7-4FC0-BDC6-C3FBF867E011}">
      <dgm:prSet/>
      <dgm:spPr/>
      <dgm:t>
        <a:bodyPr/>
        <a:lstStyle/>
        <a:p>
          <a:endParaRPr lang="en-US"/>
        </a:p>
      </dgm:t>
    </dgm:pt>
    <dgm:pt modelId="{AAD4B067-F422-4E42-BBC9-AA0C557177A2}">
      <dgm:prSet/>
      <dgm:spPr/>
      <dgm:t>
        <a:bodyPr/>
        <a:lstStyle/>
        <a:p>
          <a:r>
            <a:rPr lang="tr-TR" dirty="0"/>
            <a:t>Esnek Çerçeve Programın tercih edilmesi</a:t>
          </a:r>
          <a:endParaRPr lang="en-US" dirty="0"/>
        </a:p>
      </dgm:t>
    </dgm:pt>
    <dgm:pt modelId="{215FF60C-832C-4192-B45D-CE05A700317C}" type="parTrans" cxnId="{32E85A6C-4673-4881-926A-71F84AA71FCE}">
      <dgm:prSet/>
      <dgm:spPr/>
      <dgm:t>
        <a:bodyPr/>
        <a:lstStyle/>
        <a:p>
          <a:endParaRPr lang="en-US"/>
        </a:p>
      </dgm:t>
    </dgm:pt>
    <dgm:pt modelId="{6F2FD38A-C8E1-4373-92AF-ECBA9B5866DE}" type="sibTrans" cxnId="{32E85A6C-4673-4881-926A-71F84AA71FCE}">
      <dgm:prSet/>
      <dgm:spPr/>
      <dgm:t>
        <a:bodyPr/>
        <a:lstStyle/>
        <a:p>
          <a:endParaRPr lang="en-US"/>
        </a:p>
      </dgm:t>
    </dgm:pt>
    <dgm:pt modelId="{61E6240A-FE26-0741-9F5F-69C3CE5CA79B}" type="pres">
      <dgm:prSet presAssocID="{719C5AFD-2154-4B54-9533-933F335A64D3}" presName="matrix" presStyleCnt="0">
        <dgm:presLayoutVars>
          <dgm:chMax val="1"/>
          <dgm:dir/>
          <dgm:resizeHandles val="exact"/>
        </dgm:presLayoutVars>
      </dgm:prSet>
      <dgm:spPr/>
    </dgm:pt>
    <dgm:pt modelId="{9C634E8F-527D-7041-AC8C-AB85008FBFCE}" type="pres">
      <dgm:prSet presAssocID="{719C5AFD-2154-4B54-9533-933F335A64D3}" presName="diamond" presStyleLbl="bgShp" presStyleIdx="0" presStyleCnt="1"/>
      <dgm:spPr/>
    </dgm:pt>
    <dgm:pt modelId="{027CAF81-CE26-714E-B5F7-B5ED061EB9FA}" type="pres">
      <dgm:prSet presAssocID="{719C5AFD-2154-4B54-9533-933F335A64D3}" presName="quad1" presStyleLbl="node1" presStyleIdx="0" presStyleCnt="4">
        <dgm:presLayoutVars>
          <dgm:chMax val="0"/>
          <dgm:chPref val="0"/>
          <dgm:bulletEnabled val="1"/>
        </dgm:presLayoutVars>
      </dgm:prSet>
      <dgm:spPr/>
    </dgm:pt>
    <dgm:pt modelId="{F1071039-5CBC-E142-8FC6-93D04CC982C1}" type="pres">
      <dgm:prSet presAssocID="{719C5AFD-2154-4B54-9533-933F335A64D3}" presName="quad2" presStyleLbl="node1" presStyleIdx="1" presStyleCnt="4">
        <dgm:presLayoutVars>
          <dgm:chMax val="0"/>
          <dgm:chPref val="0"/>
          <dgm:bulletEnabled val="1"/>
        </dgm:presLayoutVars>
      </dgm:prSet>
      <dgm:spPr/>
    </dgm:pt>
    <dgm:pt modelId="{53D5609F-0061-4641-BEEA-ABBD971A64EA}" type="pres">
      <dgm:prSet presAssocID="{719C5AFD-2154-4B54-9533-933F335A64D3}" presName="quad3" presStyleLbl="node1" presStyleIdx="2" presStyleCnt="4">
        <dgm:presLayoutVars>
          <dgm:chMax val="0"/>
          <dgm:chPref val="0"/>
          <dgm:bulletEnabled val="1"/>
        </dgm:presLayoutVars>
      </dgm:prSet>
      <dgm:spPr/>
    </dgm:pt>
    <dgm:pt modelId="{CF412AA3-A29D-FA4E-B4FF-C13CFE3CD7F2}" type="pres">
      <dgm:prSet presAssocID="{719C5AFD-2154-4B54-9533-933F335A64D3}" presName="quad4" presStyleLbl="node1" presStyleIdx="3" presStyleCnt="4">
        <dgm:presLayoutVars>
          <dgm:chMax val="0"/>
          <dgm:chPref val="0"/>
          <dgm:bulletEnabled val="1"/>
        </dgm:presLayoutVars>
      </dgm:prSet>
      <dgm:spPr/>
    </dgm:pt>
  </dgm:ptLst>
  <dgm:cxnLst>
    <dgm:cxn modelId="{39771424-5AD7-4FC0-BDC6-C3FBF867E011}" srcId="{719C5AFD-2154-4B54-9533-933F335A64D3}" destId="{5E1B2A83-225F-4334-8149-32B0866F499C}" srcOrd="2" destOrd="0" parTransId="{C03609F5-C0B2-4EFF-A371-5D91F36FBEC1}" sibTransId="{285CC822-F987-43B4-B777-13882B8DC1F0}"/>
    <dgm:cxn modelId="{73088855-C04B-A842-A065-8ED2013DB68B}" type="presOf" srcId="{AAD4B067-F422-4E42-BBC9-AA0C557177A2}" destId="{CF412AA3-A29D-FA4E-B4FF-C13CFE3CD7F2}" srcOrd="0" destOrd="0" presId="urn:microsoft.com/office/officeart/2005/8/layout/matrix3"/>
    <dgm:cxn modelId="{5EB6CC64-1495-8648-8FF7-700527E2DB7F}" type="presOf" srcId="{1C413AA8-6C79-4146-81D3-BEE7B4836B4D}" destId="{F1071039-5CBC-E142-8FC6-93D04CC982C1}" srcOrd="0" destOrd="0" presId="urn:microsoft.com/office/officeart/2005/8/layout/matrix3"/>
    <dgm:cxn modelId="{32E85A6C-4673-4881-926A-71F84AA71FCE}" srcId="{719C5AFD-2154-4B54-9533-933F335A64D3}" destId="{AAD4B067-F422-4E42-BBC9-AA0C557177A2}" srcOrd="3" destOrd="0" parTransId="{215FF60C-832C-4192-B45D-CE05A700317C}" sibTransId="{6F2FD38A-C8E1-4373-92AF-ECBA9B5866DE}"/>
    <dgm:cxn modelId="{EFAEFC9D-E2E0-8542-8491-35D3F7A3E616}" type="presOf" srcId="{719C5AFD-2154-4B54-9533-933F335A64D3}" destId="{61E6240A-FE26-0741-9F5F-69C3CE5CA79B}" srcOrd="0" destOrd="0" presId="urn:microsoft.com/office/officeart/2005/8/layout/matrix3"/>
    <dgm:cxn modelId="{D24976B6-A357-4FF3-8D36-656420F6620A}" srcId="{719C5AFD-2154-4B54-9533-933F335A64D3}" destId="{596C93B7-0268-4C72-AF29-19B2FEEDA867}" srcOrd="0" destOrd="0" parTransId="{2AD5310F-C12B-4EB9-9F58-45EEBC409176}" sibTransId="{2F71E229-A23D-4F1E-9F12-CDF7F00DC6FC}"/>
    <dgm:cxn modelId="{22520ABD-3A09-BD42-BF3F-74D6641B50D2}" type="presOf" srcId="{596C93B7-0268-4C72-AF29-19B2FEEDA867}" destId="{027CAF81-CE26-714E-B5F7-B5ED061EB9FA}" srcOrd="0" destOrd="0" presId="urn:microsoft.com/office/officeart/2005/8/layout/matrix3"/>
    <dgm:cxn modelId="{3D3CECCC-22DF-614F-9222-2456CF4F1233}" type="presOf" srcId="{5E1B2A83-225F-4334-8149-32B0866F499C}" destId="{53D5609F-0061-4641-BEEA-ABBD971A64EA}" srcOrd="0" destOrd="0" presId="urn:microsoft.com/office/officeart/2005/8/layout/matrix3"/>
    <dgm:cxn modelId="{9DE4C9EC-D733-4836-928E-6099FAFA61DA}" srcId="{719C5AFD-2154-4B54-9533-933F335A64D3}" destId="{1C413AA8-6C79-4146-81D3-BEE7B4836B4D}" srcOrd="1" destOrd="0" parTransId="{A8327BE8-24E6-4A92-86BC-F5B2E4F197BA}" sibTransId="{A398E5BD-7179-4F25-A0ED-68E675D4ECA4}"/>
    <dgm:cxn modelId="{FC73969C-4A2D-8948-9752-423F00AB9467}" type="presParOf" srcId="{61E6240A-FE26-0741-9F5F-69C3CE5CA79B}" destId="{9C634E8F-527D-7041-AC8C-AB85008FBFCE}" srcOrd="0" destOrd="0" presId="urn:microsoft.com/office/officeart/2005/8/layout/matrix3"/>
    <dgm:cxn modelId="{4DBCC3D7-8F0F-C949-B94D-7CA6008A1455}" type="presParOf" srcId="{61E6240A-FE26-0741-9F5F-69C3CE5CA79B}" destId="{027CAF81-CE26-714E-B5F7-B5ED061EB9FA}" srcOrd="1" destOrd="0" presId="urn:microsoft.com/office/officeart/2005/8/layout/matrix3"/>
    <dgm:cxn modelId="{4D667F76-2734-C141-80E9-4ABC75CC9C75}" type="presParOf" srcId="{61E6240A-FE26-0741-9F5F-69C3CE5CA79B}" destId="{F1071039-5CBC-E142-8FC6-93D04CC982C1}" srcOrd="2" destOrd="0" presId="urn:microsoft.com/office/officeart/2005/8/layout/matrix3"/>
    <dgm:cxn modelId="{E4A6B05F-8536-BE46-9784-91BC949D6F23}" type="presParOf" srcId="{61E6240A-FE26-0741-9F5F-69C3CE5CA79B}" destId="{53D5609F-0061-4641-BEEA-ABBD971A64EA}" srcOrd="3" destOrd="0" presId="urn:microsoft.com/office/officeart/2005/8/layout/matrix3"/>
    <dgm:cxn modelId="{EC3780D5-8309-1140-9DAF-BB178DF3C20E}" type="presParOf" srcId="{61E6240A-FE26-0741-9F5F-69C3CE5CA79B}" destId="{CF412AA3-A29D-FA4E-B4FF-C13CFE3CD7F2}"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D582F7-422D-4745-8F3D-AA42A6ADF53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78AAC874-0151-4A83-9DF5-1B92B63DC45E}">
      <dgm:prSet/>
      <dgm:spPr/>
      <dgm:t>
        <a:bodyPr/>
        <a:lstStyle/>
        <a:p>
          <a:r>
            <a:rPr lang="tr-TR" b="1" i="1" dirty="0"/>
            <a:t>Kullanmak istediğim yöntemin kullanılmasını tam olarak biliyor muyum?</a:t>
          </a:r>
          <a:endParaRPr lang="en-US" dirty="0"/>
        </a:p>
      </dgm:t>
    </dgm:pt>
    <dgm:pt modelId="{3A1AC74E-B561-42A6-850D-396F4C8E98F6}" type="parTrans" cxnId="{0D86668A-A219-4884-9D91-4FCE839C5F7F}">
      <dgm:prSet/>
      <dgm:spPr/>
      <dgm:t>
        <a:bodyPr/>
        <a:lstStyle/>
        <a:p>
          <a:endParaRPr lang="en-US"/>
        </a:p>
      </dgm:t>
    </dgm:pt>
    <dgm:pt modelId="{8926D49D-ED05-41E3-8331-3EC4726E158F}" type="sibTrans" cxnId="{0D86668A-A219-4884-9D91-4FCE839C5F7F}">
      <dgm:prSet/>
      <dgm:spPr/>
      <dgm:t>
        <a:bodyPr/>
        <a:lstStyle/>
        <a:p>
          <a:endParaRPr lang="en-US"/>
        </a:p>
      </dgm:t>
    </dgm:pt>
    <dgm:pt modelId="{C62B1FCB-CEFC-45FB-9047-DB5BB62FF1DF}">
      <dgm:prSet/>
      <dgm:spPr/>
      <dgm:t>
        <a:bodyPr/>
        <a:lstStyle/>
        <a:p>
          <a:r>
            <a:rPr lang="tr-TR" b="1" i="1" dirty="0"/>
            <a:t>Seçmiş</a:t>
          </a:r>
          <a:r>
            <a:rPr lang="tr-TR" dirty="0"/>
            <a:t>̧ </a:t>
          </a:r>
          <a:r>
            <a:rPr lang="tr-TR" b="1" i="1" dirty="0"/>
            <a:t>olduğum yöntem, zaman ve fiziki mekân bakımından uygun mu</a:t>
          </a:r>
          <a:r>
            <a:rPr lang="tr-TR" b="1" dirty="0"/>
            <a:t>? </a:t>
          </a:r>
          <a:endParaRPr lang="en-US" dirty="0"/>
        </a:p>
      </dgm:t>
    </dgm:pt>
    <dgm:pt modelId="{C59D4E7F-0A96-4A71-98D8-8FA3F3E8C0D0}" type="parTrans" cxnId="{85778A40-52AB-4C8D-9906-6A7B680EE977}">
      <dgm:prSet/>
      <dgm:spPr/>
      <dgm:t>
        <a:bodyPr/>
        <a:lstStyle/>
        <a:p>
          <a:endParaRPr lang="en-US"/>
        </a:p>
      </dgm:t>
    </dgm:pt>
    <dgm:pt modelId="{79C372E5-BC91-4667-8D93-D009AFABECDD}" type="sibTrans" cxnId="{85778A40-52AB-4C8D-9906-6A7B680EE977}">
      <dgm:prSet/>
      <dgm:spPr/>
      <dgm:t>
        <a:bodyPr/>
        <a:lstStyle/>
        <a:p>
          <a:endParaRPr lang="en-US"/>
        </a:p>
      </dgm:t>
    </dgm:pt>
    <dgm:pt modelId="{D051FD80-D3BD-4505-B67A-724429D39904}">
      <dgm:prSet/>
      <dgm:spPr/>
      <dgm:t>
        <a:bodyPr/>
        <a:lstStyle/>
        <a:p>
          <a:r>
            <a:rPr lang="tr-TR" b="1" i="1" dirty="0"/>
            <a:t>Kullanacağım yöntem öğrenciye uygun mudur? </a:t>
          </a:r>
          <a:endParaRPr lang="en-US" dirty="0"/>
        </a:p>
      </dgm:t>
    </dgm:pt>
    <dgm:pt modelId="{07F88BD6-25B4-4497-B27D-57C7336A261A}" type="parTrans" cxnId="{2C4A18CD-3715-486E-AE70-2203D6EFFB6E}">
      <dgm:prSet/>
      <dgm:spPr/>
      <dgm:t>
        <a:bodyPr/>
        <a:lstStyle/>
        <a:p>
          <a:endParaRPr lang="en-US"/>
        </a:p>
      </dgm:t>
    </dgm:pt>
    <dgm:pt modelId="{045D3297-3D1F-48D9-8D75-31E0EA950882}" type="sibTrans" cxnId="{2C4A18CD-3715-486E-AE70-2203D6EFFB6E}">
      <dgm:prSet/>
      <dgm:spPr/>
      <dgm:t>
        <a:bodyPr/>
        <a:lstStyle/>
        <a:p>
          <a:endParaRPr lang="en-US"/>
        </a:p>
      </dgm:t>
    </dgm:pt>
    <dgm:pt modelId="{A1799096-3A94-4067-A72C-3A0D46F5B231}">
      <dgm:prSet/>
      <dgm:spPr/>
      <dgm:t>
        <a:bodyPr/>
        <a:lstStyle/>
        <a:p>
          <a:r>
            <a:rPr lang="tr-TR" b="1" i="1" dirty="0"/>
            <a:t>Kullanacağım yöntem, öğretecek olduğum konuya uygun mu</a:t>
          </a:r>
          <a:r>
            <a:rPr lang="tr-TR" b="1" dirty="0"/>
            <a:t>? </a:t>
          </a:r>
          <a:endParaRPr lang="en-US" dirty="0"/>
        </a:p>
      </dgm:t>
    </dgm:pt>
    <dgm:pt modelId="{838C23DE-896E-44F7-812B-ADFD39F9328F}" type="parTrans" cxnId="{4DE9056F-90EE-4A65-9F71-BB3DA47DBE16}">
      <dgm:prSet/>
      <dgm:spPr/>
      <dgm:t>
        <a:bodyPr/>
        <a:lstStyle/>
        <a:p>
          <a:endParaRPr lang="en-US"/>
        </a:p>
      </dgm:t>
    </dgm:pt>
    <dgm:pt modelId="{6DF724E7-397A-4BDF-8FD0-077BC1A75B78}" type="sibTrans" cxnId="{4DE9056F-90EE-4A65-9F71-BB3DA47DBE16}">
      <dgm:prSet/>
      <dgm:spPr/>
      <dgm:t>
        <a:bodyPr/>
        <a:lstStyle/>
        <a:p>
          <a:endParaRPr lang="en-US"/>
        </a:p>
      </dgm:t>
    </dgm:pt>
    <dgm:pt modelId="{4F2B342D-4CCE-41F2-9B7E-08912DE85E64}">
      <dgm:prSet/>
      <dgm:spPr/>
      <dgm:t>
        <a:bodyPr/>
        <a:lstStyle/>
        <a:p>
          <a:r>
            <a:rPr lang="tr-TR" b="1" i="1" dirty="0"/>
            <a:t>Kullanacak olduğum yöntem, öğretimde belirlediğim amaçlarıma gerçekleştirmeye yardımcı olacak mı?  </a:t>
          </a:r>
          <a:endParaRPr lang="en-US" dirty="0"/>
        </a:p>
      </dgm:t>
    </dgm:pt>
    <dgm:pt modelId="{B3F203C2-4233-4A48-BAD8-F199EAAFDC57}" type="parTrans" cxnId="{FC83C7D8-79C6-4D2F-AECE-0858EEB42C8D}">
      <dgm:prSet/>
      <dgm:spPr/>
      <dgm:t>
        <a:bodyPr/>
        <a:lstStyle/>
        <a:p>
          <a:endParaRPr lang="en-US"/>
        </a:p>
      </dgm:t>
    </dgm:pt>
    <dgm:pt modelId="{FD65F30D-EC78-406E-B54C-60295FEAA889}" type="sibTrans" cxnId="{FC83C7D8-79C6-4D2F-AECE-0858EEB42C8D}">
      <dgm:prSet/>
      <dgm:spPr/>
      <dgm:t>
        <a:bodyPr/>
        <a:lstStyle/>
        <a:p>
          <a:endParaRPr lang="en-US"/>
        </a:p>
      </dgm:t>
    </dgm:pt>
    <dgm:pt modelId="{0B0DDDCC-B527-AD4A-BC41-F62465F7EE0D}" type="pres">
      <dgm:prSet presAssocID="{56D582F7-422D-4745-8F3D-AA42A6ADF53A}" presName="linear" presStyleCnt="0">
        <dgm:presLayoutVars>
          <dgm:animLvl val="lvl"/>
          <dgm:resizeHandles val="exact"/>
        </dgm:presLayoutVars>
      </dgm:prSet>
      <dgm:spPr/>
    </dgm:pt>
    <dgm:pt modelId="{3F840B26-B41F-684F-9BC6-2740D39DC6C0}" type="pres">
      <dgm:prSet presAssocID="{78AAC874-0151-4A83-9DF5-1B92B63DC45E}" presName="parentText" presStyleLbl="node1" presStyleIdx="0" presStyleCnt="5">
        <dgm:presLayoutVars>
          <dgm:chMax val="0"/>
          <dgm:bulletEnabled val="1"/>
        </dgm:presLayoutVars>
      </dgm:prSet>
      <dgm:spPr/>
    </dgm:pt>
    <dgm:pt modelId="{233DEE63-6EAD-CF44-BB6C-7F789A2246C2}" type="pres">
      <dgm:prSet presAssocID="{8926D49D-ED05-41E3-8331-3EC4726E158F}" presName="spacer" presStyleCnt="0"/>
      <dgm:spPr/>
    </dgm:pt>
    <dgm:pt modelId="{7F353000-4F67-8446-81A2-BDFB76789BB8}" type="pres">
      <dgm:prSet presAssocID="{C62B1FCB-CEFC-45FB-9047-DB5BB62FF1DF}" presName="parentText" presStyleLbl="node1" presStyleIdx="1" presStyleCnt="5">
        <dgm:presLayoutVars>
          <dgm:chMax val="0"/>
          <dgm:bulletEnabled val="1"/>
        </dgm:presLayoutVars>
      </dgm:prSet>
      <dgm:spPr/>
    </dgm:pt>
    <dgm:pt modelId="{38067BB4-28C0-AC4C-955A-FF4E6D3E7E7C}" type="pres">
      <dgm:prSet presAssocID="{79C372E5-BC91-4667-8D93-D009AFABECDD}" presName="spacer" presStyleCnt="0"/>
      <dgm:spPr/>
    </dgm:pt>
    <dgm:pt modelId="{8C83085F-3206-3446-853E-FA2D068B9453}" type="pres">
      <dgm:prSet presAssocID="{D051FD80-D3BD-4505-B67A-724429D39904}" presName="parentText" presStyleLbl="node1" presStyleIdx="2" presStyleCnt="5">
        <dgm:presLayoutVars>
          <dgm:chMax val="0"/>
          <dgm:bulletEnabled val="1"/>
        </dgm:presLayoutVars>
      </dgm:prSet>
      <dgm:spPr/>
    </dgm:pt>
    <dgm:pt modelId="{E7862BBF-DCFD-7444-83B1-C3557874EC3B}" type="pres">
      <dgm:prSet presAssocID="{045D3297-3D1F-48D9-8D75-31E0EA950882}" presName="spacer" presStyleCnt="0"/>
      <dgm:spPr/>
    </dgm:pt>
    <dgm:pt modelId="{1EA6A494-42AF-8E4E-B202-360575B14BF6}" type="pres">
      <dgm:prSet presAssocID="{A1799096-3A94-4067-A72C-3A0D46F5B231}" presName="parentText" presStyleLbl="node1" presStyleIdx="3" presStyleCnt="5">
        <dgm:presLayoutVars>
          <dgm:chMax val="0"/>
          <dgm:bulletEnabled val="1"/>
        </dgm:presLayoutVars>
      </dgm:prSet>
      <dgm:spPr/>
    </dgm:pt>
    <dgm:pt modelId="{3481F39F-31C1-AE4B-91D0-6D351407709D}" type="pres">
      <dgm:prSet presAssocID="{6DF724E7-397A-4BDF-8FD0-077BC1A75B78}" presName="spacer" presStyleCnt="0"/>
      <dgm:spPr/>
    </dgm:pt>
    <dgm:pt modelId="{C94A6C3D-89C9-3D42-BC41-D951A4627D4B}" type="pres">
      <dgm:prSet presAssocID="{4F2B342D-4CCE-41F2-9B7E-08912DE85E64}" presName="parentText" presStyleLbl="node1" presStyleIdx="4" presStyleCnt="5">
        <dgm:presLayoutVars>
          <dgm:chMax val="0"/>
          <dgm:bulletEnabled val="1"/>
        </dgm:presLayoutVars>
      </dgm:prSet>
      <dgm:spPr/>
    </dgm:pt>
  </dgm:ptLst>
  <dgm:cxnLst>
    <dgm:cxn modelId="{FF22A220-D4B3-3442-A77F-570B57D89827}" type="presOf" srcId="{56D582F7-422D-4745-8F3D-AA42A6ADF53A}" destId="{0B0DDDCC-B527-AD4A-BC41-F62465F7EE0D}" srcOrd="0" destOrd="0" presId="urn:microsoft.com/office/officeart/2005/8/layout/vList2"/>
    <dgm:cxn modelId="{D0017B29-1481-644F-922F-5C5882E3E916}" type="presOf" srcId="{78AAC874-0151-4A83-9DF5-1B92B63DC45E}" destId="{3F840B26-B41F-684F-9BC6-2740D39DC6C0}" srcOrd="0" destOrd="0" presId="urn:microsoft.com/office/officeart/2005/8/layout/vList2"/>
    <dgm:cxn modelId="{2E37FA2A-0123-AA47-AE5A-B0495219F87A}" type="presOf" srcId="{D051FD80-D3BD-4505-B67A-724429D39904}" destId="{8C83085F-3206-3446-853E-FA2D068B9453}" srcOrd="0" destOrd="0" presId="urn:microsoft.com/office/officeart/2005/8/layout/vList2"/>
    <dgm:cxn modelId="{85778A40-52AB-4C8D-9906-6A7B680EE977}" srcId="{56D582F7-422D-4745-8F3D-AA42A6ADF53A}" destId="{C62B1FCB-CEFC-45FB-9047-DB5BB62FF1DF}" srcOrd="1" destOrd="0" parTransId="{C59D4E7F-0A96-4A71-98D8-8FA3F3E8C0D0}" sibTransId="{79C372E5-BC91-4667-8D93-D009AFABECDD}"/>
    <dgm:cxn modelId="{4DE9056F-90EE-4A65-9F71-BB3DA47DBE16}" srcId="{56D582F7-422D-4745-8F3D-AA42A6ADF53A}" destId="{A1799096-3A94-4067-A72C-3A0D46F5B231}" srcOrd="3" destOrd="0" parTransId="{838C23DE-896E-44F7-812B-ADFD39F9328F}" sibTransId="{6DF724E7-397A-4BDF-8FD0-077BC1A75B78}"/>
    <dgm:cxn modelId="{FAAE2489-AA77-0145-83AC-32AF34B9143F}" type="presOf" srcId="{A1799096-3A94-4067-A72C-3A0D46F5B231}" destId="{1EA6A494-42AF-8E4E-B202-360575B14BF6}" srcOrd="0" destOrd="0" presId="urn:microsoft.com/office/officeart/2005/8/layout/vList2"/>
    <dgm:cxn modelId="{0D86668A-A219-4884-9D91-4FCE839C5F7F}" srcId="{56D582F7-422D-4745-8F3D-AA42A6ADF53A}" destId="{78AAC874-0151-4A83-9DF5-1B92B63DC45E}" srcOrd="0" destOrd="0" parTransId="{3A1AC74E-B561-42A6-850D-396F4C8E98F6}" sibTransId="{8926D49D-ED05-41E3-8331-3EC4726E158F}"/>
    <dgm:cxn modelId="{A4F1569C-CCB4-4246-8F37-6CC17914FAF8}" type="presOf" srcId="{4F2B342D-4CCE-41F2-9B7E-08912DE85E64}" destId="{C94A6C3D-89C9-3D42-BC41-D951A4627D4B}" srcOrd="0" destOrd="0" presId="urn:microsoft.com/office/officeart/2005/8/layout/vList2"/>
    <dgm:cxn modelId="{2C4A18CD-3715-486E-AE70-2203D6EFFB6E}" srcId="{56D582F7-422D-4745-8F3D-AA42A6ADF53A}" destId="{D051FD80-D3BD-4505-B67A-724429D39904}" srcOrd="2" destOrd="0" parTransId="{07F88BD6-25B4-4497-B27D-57C7336A261A}" sibTransId="{045D3297-3D1F-48D9-8D75-31E0EA950882}"/>
    <dgm:cxn modelId="{636543D3-0CB7-2948-AF73-C35EECC8FA82}" type="presOf" srcId="{C62B1FCB-CEFC-45FB-9047-DB5BB62FF1DF}" destId="{7F353000-4F67-8446-81A2-BDFB76789BB8}" srcOrd="0" destOrd="0" presId="urn:microsoft.com/office/officeart/2005/8/layout/vList2"/>
    <dgm:cxn modelId="{FC83C7D8-79C6-4D2F-AECE-0858EEB42C8D}" srcId="{56D582F7-422D-4745-8F3D-AA42A6ADF53A}" destId="{4F2B342D-4CCE-41F2-9B7E-08912DE85E64}" srcOrd="4" destOrd="0" parTransId="{B3F203C2-4233-4A48-BAD8-F199EAAFDC57}" sibTransId="{FD65F30D-EC78-406E-B54C-60295FEAA889}"/>
    <dgm:cxn modelId="{2497715D-F5EB-A94B-98B0-A71FAEEDC6A6}" type="presParOf" srcId="{0B0DDDCC-B527-AD4A-BC41-F62465F7EE0D}" destId="{3F840B26-B41F-684F-9BC6-2740D39DC6C0}" srcOrd="0" destOrd="0" presId="urn:microsoft.com/office/officeart/2005/8/layout/vList2"/>
    <dgm:cxn modelId="{28A256BB-9D9D-F949-B3FB-C736C3DD0194}" type="presParOf" srcId="{0B0DDDCC-B527-AD4A-BC41-F62465F7EE0D}" destId="{233DEE63-6EAD-CF44-BB6C-7F789A2246C2}" srcOrd="1" destOrd="0" presId="urn:microsoft.com/office/officeart/2005/8/layout/vList2"/>
    <dgm:cxn modelId="{BAC25E35-D758-BB49-B3FF-DC433F26F243}" type="presParOf" srcId="{0B0DDDCC-B527-AD4A-BC41-F62465F7EE0D}" destId="{7F353000-4F67-8446-81A2-BDFB76789BB8}" srcOrd="2" destOrd="0" presId="urn:microsoft.com/office/officeart/2005/8/layout/vList2"/>
    <dgm:cxn modelId="{B7C379DA-83B1-0C4F-BE44-55B4B0E52A66}" type="presParOf" srcId="{0B0DDDCC-B527-AD4A-BC41-F62465F7EE0D}" destId="{38067BB4-28C0-AC4C-955A-FF4E6D3E7E7C}" srcOrd="3" destOrd="0" presId="urn:microsoft.com/office/officeart/2005/8/layout/vList2"/>
    <dgm:cxn modelId="{DE7A914C-D8D8-0847-BCAD-DEE64A627982}" type="presParOf" srcId="{0B0DDDCC-B527-AD4A-BC41-F62465F7EE0D}" destId="{8C83085F-3206-3446-853E-FA2D068B9453}" srcOrd="4" destOrd="0" presId="urn:microsoft.com/office/officeart/2005/8/layout/vList2"/>
    <dgm:cxn modelId="{22472CE6-5AAF-AA40-9AF2-E8342B5AAFF3}" type="presParOf" srcId="{0B0DDDCC-B527-AD4A-BC41-F62465F7EE0D}" destId="{E7862BBF-DCFD-7444-83B1-C3557874EC3B}" srcOrd="5" destOrd="0" presId="urn:microsoft.com/office/officeart/2005/8/layout/vList2"/>
    <dgm:cxn modelId="{A13048F4-9053-5142-8074-C4727632EC9E}" type="presParOf" srcId="{0B0DDDCC-B527-AD4A-BC41-F62465F7EE0D}" destId="{1EA6A494-42AF-8E4E-B202-360575B14BF6}" srcOrd="6" destOrd="0" presId="urn:microsoft.com/office/officeart/2005/8/layout/vList2"/>
    <dgm:cxn modelId="{442BF303-667E-844A-91A5-9F3C64C5A719}" type="presParOf" srcId="{0B0DDDCC-B527-AD4A-BC41-F62465F7EE0D}" destId="{3481F39F-31C1-AE4B-91D0-6D351407709D}" srcOrd="7" destOrd="0" presId="urn:microsoft.com/office/officeart/2005/8/layout/vList2"/>
    <dgm:cxn modelId="{10580D44-73EC-D549-9C1B-5DA755C73A90}" type="presParOf" srcId="{0B0DDDCC-B527-AD4A-BC41-F62465F7EE0D}" destId="{C94A6C3D-89C9-3D42-BC41-D951A4627D4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FA3EED-B256-443A-852F-D2112B5FF828}"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2EE52FD-FE5C-4637-A7CC-7C410A76619D}">
      <dgm:prSet/>
      <dgm:spPr/>
      <dgm:t>
        <a:bodyPr/>
        <a:lstStyle/>
        <a:p>
          <a:r>
            <a:rPr lang="tr-TR" dirty="0"/>
            <a:t>Soru-cevap</a:t>
          </a:r>
          <a:endParaRPr lang="en-US" dirty="0"/>
        </a:p>
      </dgm:t>
    </dgm:pt>
    <dgm:pt modelId="{F74BC532-6B95-41D9-A247-7234188445A9}" type="parTrans" cxnId="{45D2EF91-2C13-49A2-9C1C-95AE19E50C34}">
      <dgm:prSet/>
      <dgm:spPr/>
      <dgm:t>
        <a:bodyPr/>
        <a:lstStyle/>
        <a:p>
          <a:endParaRPr lang="en-US"/>
        </a:p>
      </dgm:t>
    </dgm:pt>
    <dgm:pt modelId="{410929E7-FC5E-4C9A-B64B-E4E85A4B2453}" type="sibTrans" cxnId="{45D2EF91-2C13-49A2-9C1C-95AE19E50C34}">
      <dgm:prSet/>
      <dgm:spPr/>
      <dgm:t>
        <a:bodyPr/>
        <a:lstStyle/>
        <a:p>
          <a:endParaRPr lang="en-US"/>
        </a:p>
      </dgm:t>
    </dgm:pt>
    <dgm:pt modelId="{E32F5055-6334-4738-A2DC-7A748E060837}">
      <dgm:prSet/>
      <dgm:spPr/>
      <dgm:t>
        <a:bodyPr/>
        <a:lstStyle/>
        <a:p>
          <a:r>
            <a:rPr lang="tr-TR" dirty="0"/>
            <a:t>Anlatım</a:t>
          </a:r>
          <a:endParaRPr lang="en-US" dirty="0"/>
        </a:p>
      </dgm:t>
    </dgm:pt>
    <dgm:pt modelId="{AF6746F5-1398-46B8-9AED-339990DABEBC}" type="parTrans" cxnId="{DD943DF0-D338-43AC-8E05-B48CF8C3028B}">
      <dgm:prSet/>
      <dgm:spPr/>
      <dgm:t>
        <a:bodyPr/>
        <a:lstStyle/>
        <a:p>
          <a:endParaRPr lang="en-US"/>
        </a:p>
      </dgm:t>
    </dgm:pt>
    <dgm:pt modelId="{21507017-2F7F-45EA-8C76-0AE565603B6B}" type="sibTrans" cxnId="{DD943DF0-D338-43AC-8E05-B48CF8C3028B}">
      <dgm:prSet/>
      <dgm:spPr/>
      <dgm:t>
        <a:bodyPr/>
        <a:lstStyle/>
        <a:p>
          <a:endParaRPr lang="en-US"/>
        </a:p>
      </dgm:t>
    </dgm:pt>
    <dgm:pt modelId="{E5BEC811-FBF8-40BB-BE65-5DE2D0DBA22B}">
      <dgm:prSet/>
      <dgm:spPr/>
      <dgm:t>
        <a:bodyPr/>
        <a:lstStyle/>
        <a:p>
          <a:r>
            <a:rPr lang="tr-TR" dirty="0"/>
            <a:t>Gösterip yapma</a:t>
          </a:r>
          <a:endParaRPr lang="en-US" dirty="0"/>
        </a:p>
      </dgm:t>
    </dgm:pt>
    <dgm:pt modelId="{395F132F-195C-4A82-BB07-181E083D7D0F}" type="parTrans" cxnId="{E1042FDA-B284-4613-B579-C9ABBD77E176}">
      <dgm:prSet/>
      <dgm:spPr/>
      <dgm:t>
        <a:bodyPr/>
        <a:lstStyle/>
        <a:p>
          <a:endParaRPr lang="en-US"/>
        </a:p>
      </dgm:t>
    </dgm:pt>
    <dgm:pt modelId="{131B1224-BC94-4322-861C-1D8783940913}" type="sibTrans" cxnId="{E1042FDA-B284-4613-B579-C9ABBD77E176}">
      <dgm:prSet/>
      <dgm:spPr/>
      <dgm:t>
        <a:bodyPr/>
        <a:lstStyle/>
        <a:p>
          <a:endParaRPr lang="en-US"/>
        </a:p>
      </dgm:t>
    </dgm:pt>
    <dgm:pt modelId="{DC0B90A2-EA2A-4170-82EA-B5800D3EC769}">
      <dgm:prSet/>
      <dgm:spPr/>
      <dgm:t>
        <a:bodyPr/>
        <a:lstStyle/>
        <a:p>
          <a:r>
            <a:rPr lang="tr-TR" dirty="0"/>
            <a:t>Grup çalışması</a:t>
          </a:r>
          <a:endParaRPr lang="en-US" dirty="0"/>
        </a:p>
      </dgm:t>
    </dgm:pt>
    <dgm:pt modelId="{A3E21AC7-16D0-49A6-8D1F-19F1665FE597}" type="parTrans" cxnId="{9DFCC1EE-7B87-45E8-9FBE-8F0F215EFAB8}">
      <dgm:prSet/>
      <dgm:spPr/>
      <dgm:t>
        <a:bodyPr/>
        <a:lstStyle/>
        <a:p>
          <a:endParaRPr lang="en-US"/>
        </a:p>
      </dgm:t>
    </dgm:pt>
    <dgm:pt modelId="{2D9872F0-AA09-4EEB-A7EA-4C60B171FE18}" type="sibTrans" cxnId="{9DFCC1EE-7B87-45E8-9FBE-8F0F215EFAB8}">
      <dgm:prSet/>
      <dgm:spPr/>
      <dgm:t>
        <a:bodyPr/>
        <a:lstStyle/>
        <a:p>
          <a:endParaRPr lang="en-US"/>
        </a:p>
      </dgm:t>
    </dgm:pt>
    <dgm:pt modelId="{15EBBDFC-2881-4CE5-B079-80A277A6DAC7}">
      <dgm:prSet/>
      <dgm:spPr/>
      <dgm:t>
        <a:bodyPr/>
        <a:lstStyle/>
        <a:p>
          <a:r>
            <a:rPr lang="tr-TR" dirty="0"/>
            <a:t>Drama</a:t>
          </a:r>
          <a:endParaRPr lang="en-US" dirty="0"/>
        </a:p>
      </dgm:t>
    </dgm:pt>
    <dgm:pt modelId="{11F3EE62-D8CC-41B2-9744-7B2F430F2767}" type="parTrans" cxnId="{E4EB1F74-6C74-49C7-9044-87321AD77A08}">
      <dgm:prSet/>
      <dgm:spPr/>
      <dgm:t>
        <a:bodyPr/>
        <a:lstStyle/>
        <a:p>
          <a:endParaRPr lang="en-US"/>
        </a:p>
      </dgm:t>
    </dgm:pt>
    <dgm:pt modelId="{BE1E14DD-F0F9-40BD-ADA3-AE68F161E150}" type="sibTrans" cxnId="{E4EB1F74-6C74-49C7-9044-87321AD77A08}">
      <dgm:prSet/>
      <dgm:spPr/>
      <dgm:t>
        <a:bodyPr/>
        <a:lstStyle/>
        <a:p>
          <a:endParaRPr lang="en-US"/>
        </a:p>
      </dgm:t>
    </dgm:pt>
    <dgm:pt modelId="{5ECC2C09-E969-46EF-835B-6838AA50A201}">
      <dgm:prSet/>
      <dgm:spPr/>
      <dgm:t>
        <a:bodyPr/>
        <a:lstStyle/>
        <a:p>
          <a:r>
            <a:rPr lang="tr-TR" dirty="0"/>
            <a:t>Bilgisayar destekli öğretim</a:t>
          </a:r>
          <a:endParaRPr lang="en-US" dirty="0"/>
        </a:p>
      </dgm:t>
    </dgm:pt>
    <dgm:pt modelId="{6F46BFF4-5E11-4FB8-BE6A-4A2559159D18}" type="parTrans" cxnId="{2D15FB3F-CE1A-49CD-91C2-FEA27029FD0C}">
      <dgm:prSet/>
      <dgm:spPr/>
      <dgm:t>
        <a:bodyPr/>
        <a:lstStyle/>
        <a:p>
          <a:endParaRPr lang="en-US"/>
        </a:p>
      </dgm:t>
    </dgm:pt>
    <dgm:pt modelId="{D683E330-C395-4E21-BEFC-7DCABE8B9214}" type="sibTrans" cxnId="{2D15FB3F-CE1A-49CD-91C2-FEA27029FD0C}">
      <dgm:prSet/>
      <dgm:spPr/>
      <dgm:t>
        <a:bodyPr/>
        <a:lstStyle/>
        <a:p>
          <a:endParaRPr lang="en-US"/>
        </a:p>
      </dgm:t>
    </dgm:pt>
    <dgm:pt modelId="{553758E1-CBA0-41CD-871D-2E204B9AE000}">
      <dgm:prSet/>
      <dgm:spPr/>
      <dgm:t>
        <a:bodyPr/>
        <a:lstStyle/>
        <a:p>
          <a:r>
            <a:rPr lang="tr-TR" dirty="0"/>
            <a:t>Örnek olay</a:t>
          </a:r>
          <a:endParaRPr lang="en-US" dirty="0"/>
        </a:p>
      </dgm:t>
    </dgm:pt>
    <dgm:pt modelId="{FA46DAFA-AA54-4DA2-B05A-A1357AE20A38}" type="parTrans" cxnId="{20694F05-B13D-4806-9EBF-324702EA96B3}">
      <dgm:prSet/>
      <dgm:spPr/>
      <dgm:t>
        <a:bodyPr/>
        <a:lstStyle/>
        <a:p>
          <a:endParaRPr lang="en-US"/>
        </a:p>
      </dgm:t>
    </dgm:pt>
    <dgm:pt modelId="{1089B392-B6FB-4090-BBA7-57F1A7007CD5}" type="sibTrans" cxnId="{20694F05-B13D-4806-9EBF-324702EA96B3}">
      <dgm:prSet/>
      <dgm:spPr/>
      <dgm:t>
        <a:bodyPr/>
        <a:lstStyle/>
        <a:p>
          <a:endParaRPr lang="en-US"/>
        </a:p>
      </dgm:t>
    </dgm:pt>
    <dgm:pt modelId="{5EDEE96C-A6EC-C44E-9960-3DA6EE1210CD}" type="pres">
      <dgm:prSet presAssocID="{E7FA3EED-B256-443A-852F-D2112B5FF828}" presName="linear" presStyleCnt="0">
        <dgm:presLayoutVars>
          <dgm:animLvl val="lvl"/>
          <dgm:resizeHandles val="exact"/>
        </dgm:presLayoutVars>
      </dgm:prSet>
      <dgm:spPr/>
    </dgm:pt>
    <dgm:pt modelId="{383E60F1-EA86-7E4F-8263-A2052CF493A5}" type="pres">
      <dgm:prSet presAssocID="{52EE52FD-FE5C-4637-A7CC-7C410A76619D}" presName="parentText" presStyleLbl="node1" presStyleIdx="0" presStyleCnt="7">
        <dgm:presLayoutVars>
          <dgm:chMax val="0"/>
          <dgm:bulletEnabled val="1"/>
        </dgm:presLayoutVars>
      </dgm:prSet>
      <dgm:spPr/>
    </dgm:pt>
    <dgm:pt modelId="{6809E8D5-0558-1E4F-B839-A5C1DD1D3E0F}" type="pres">
      <dgm:prSet presAssocID="{410929E7-FC5E-4C9A-B64B-E4E85A4B2453}" presName="spacer" presStyleCnt="0"/>
      <dgm:spPr/>
    </dgm:pt>
    <dgm:pt modelId="{1CB8767B-FDA0-7D46-B32F-4D318D527B48}" type="pres">
      <dgm:prSet presAssocID="{E32F5055-6334-4738-A2DC-7A748E060837}" presName="parentText" presStyleLbl="node1" presStyleIdx="1" presStyleCnt="7">
        <dgm:presLayoutVars>
          <dgm:chMax val="0"/>
          <dgm:bulletEnabled val="1"/>
        </dgm:presLayoutVars>
      </dgm:prSet>
      <dgm:spPr/>
    </dgm:pt>
    <dgm:pt modelId="{45E90B2A-F20F-4F42-9B55-D4A678C3B797}" type="pres">
      <dgm:prSet presAssocID="{21507017-2F7F-45EA-8C76-0AE565603B6B}" presName="spacer" presStyleCnt="0"/>
      <dgm:spPr/>
    </dgm:pt>
    <dgm:pt modelId="{383D307F-BAAB-CA48-AC31-F2D8F97E5C3A}" type="pres">
      <dgm:prSet presAssocID="{E5BEC811-FBF8-40BB-BE65-5DE2D0DBA22B}" presName="parentText" presStyleLbl="node1" presStyleIdx="2" presStyleCnt="7">
        <dgm:presLayoutVars>
          <dgm:chMax val="0"/>
          <dgm:bulletEnabled val="1"/>
        </dgm:presLayoutVars>
      </dgm:prSet>
      <dgm:spPr/>
    </dgm:pt>
    <dgm:pt modelId="{44F37C83-7A74-3D4E-93B7-516733C47EC8}" type="pres">
      <dgm:prSet presAssocID="{131B1224-BC94-4322-861C-1D8783940913}" presName="spacer" presStyleCnt="0"/>
      <dgm:spPr/>
    </dgm:pt>
    <dgm:pt modelId="{CE722FCC-0D61-F940-AEFE-6FA1FB7DB704}" type="pres">
      <dgm:prSet presAssocID="{DC0B90A2-EA2A-4170-82EA-B5800D3EC769}" presName="parentText" presStyleLbl="node1" presStyleIdx="3" presStyleCnt="7">
        <dgm:presLayoutVars>
          <dgm:chMax val="0"/>
          <dgm:bulletEnabled val="1"/>
        </dgm:presLayoutVars>
      </dgm:prSet>
      <dgm:spPr/>
    </dgm:pt>
    <dgm:pt modelId="{FC45ADF5-534A-A04C-B037-44586CA92432}" type="pres">
      <dgm:prSet presAssocID="{2D9872F0-AA09-4EEB-A7EA-4C60B171FE18}" presName="spacer" presStyleCnt="0"/>
      <dgm:spPr/>
    </dgm:pt>
    <dgm:pt modelId="{CC968F12-3768-CB44-8081-A5F8B9C8CBD9}" type="pres">
      <dgm:prSet presAssocID="{15EBBDFC-2881-4CE5-B079-80A277A6DAC7}" presName="parentText" presStyleLbl="node1" presStyleIdx="4" presStyleCnt="7">
        <dgm:presLayoutVars>
          <dgm:chMax val="0"/>
          <dgm:bulletEnabled val="1"/>
        </dgm:presLayoutVars>
      </dgm:prSet>
      <dgm:spPr/>
    </dgm:pt>
    <dgm:pt modelId="{F5F5AFA9-FD75-154C-9E39-740428F27E45}" type="pres">
      <dgm:prSet presAssocID="{BE1E14DD-F0F9-40BD-ADA3-AE68F161E150}" presName="spacer" presStyleCnt="0"/>
      <dgm:spPr/>
    </dgm:pt>
    <dgm:pt modelId="{048D7570-21A0-D64F-BD4C-E370D0412D8B}" type="pres">
      <dgm:prSet presAssocID="{5ECC2C09-E969-46EF-835B-6838AA50A201}" presName="parentText" presStyleLbl="node1" presStyleIdx="5" presStyleCnt="7">
        <dgm:presLayoutVars>
          <dgm:chMax val="0"/>
          <dgm:bulletEnabled val="1"/>
        </dgm:presLayoutVars>
      </dgm:prSet>
      <dgm:spPr/>
    </dgm:pt>
    <dgm:pt modelId="{3F49F4C4-B8EC-5B40-80BD-C0543D79615A}" type="pres">
      <dgm:prSet presAssocID="{D683E330-C395-4E21-BEFC-7DCABE8B9214}" presName="spacer" presStyleCnt="0"/>
      <dgm:spPr/>
    </dgm:pt>
    <dgm:pt modelId="{66443FB4-9EE1-304C-94EE-EF23274CDB27}" type="pres">
      <dgm:prSet presAssocID="{553758E1-CBA0-41CD-871D-2E204B9AE000}" presName="parentText" presStyleLbl="node1" presStyleIdx="6" presStyleCnt="7">
        <dgm:presLayoutVars>
          <dgm:chMax val="0"/>
          <dgm:bulletEnabled val="1"/>
        </dgm:presLayoutVars>
      </dgm:prSet>
      <dgm:spPr/>
    </dgm:pt>
  </dgm:ptLst>
  <dgm:cxnLst>
    <dgm:cxn modelId="{2EF3C404-7FC8-874D-9980-7B18F1333C7B}" type="presOf" srcId="{52EE52FD-FE5C-4637-A7CC-7C410A76619D}" destId="{383E60F1-EA86-7E4F-8263-A2052CF493A5}" srcOrd="0" destOrd="0" presId="urn:microsoft.com/office/officeart/2005/8/layout/vList2"/>
    <dgm:cxn modelId="{20694F05-B13D-4806-9EBF-324702EA96B3}" srcId="{E7FA3EED-B256-443A-852F-D2112B5FF828}" destId="{553758E1-CBA0-41CD-871D-2E204B9AE000}" srcOrd="6" destOrd="0" parTransId="{FA46DAFA-AA54-4DA2-B05A-A1357AE20A38}" sibTransId="{1089B392-B6FB-4090-BBA7-57F1A7007CD5}"/>
    <dgm:cxn modelId="{D6CEDD0B-E62E-F74B-B11B-C1813EB7AF2C}" type="presOf" srcId="{5ECC2C09-E969-46EF-835B-6838AA50A201}" destId="{048D7570-21A0-D64F-BD4C-E370D0412D8B}" srcOrd="0" destOrd="0" presId="urn:microsoft.com/office/officeart/2005/8/layout/vList2"/>
    <dgm:cxn modelId="{09A7DF0B-56E7-4245-BA79-291AC42F0008}" type="presOf" srcId="{E7FA3EED-B256-443A-852F-D2112B5FF828}" destId="{5EDEE96C-A6EC-C44E-9960-3DA6EE1210CD}" srcOrd="0" destOrd="0" presId="urn:microsoft.com/office/officeart/2005/8/layout/vList2"/>
    <dgm:cxn modelId="{2D15FB3F-CE1A-49CD-91C2-FEA27029FD0C}" srcId="{E7FA3EED-B256-443A-852F-D2112B5FF828}" destId="{5ECC2C09-E969-46EF-835B-6838AA50A201}" srcOrd="5" destOrd="0" parTransId="{6F46BFF4-5E11-4FB8-BE6A-4A2559159D18}" sibTransId="{D683E330-C395-4E21-BEFC-7DCABE8B9214}"/>
    <dgm:cxn modelId="{CE4F4355-3CDD-8742-9792-DEC148E7C20D}" type="presOf" srcId="{15EBBDFC-2881-4CE5-B079-80A277A6DAC7}" destId="{CC968F12-3768-CB44-8081-A5F8B9C8CBD9}" srcOrd="0" destOrd="0" presId="urn:microsoft.com/office/officeart/2005/8/layout/vList2"/>
    <dgm:cxn modelId="{C90BC262-E917-3D45-B193-807DD407E63E}" type="presOf" srcId="{E32F5055-6334-4738-A2DC-7A748E060837}" destId="{1CB8767B-FDA0-7D46-B32F-4D318D527B48}" srcOrd="0" destOrd="0" presId="urn:microsoft.com/office/officeart/2005/8/layout/vList2"/>
    <dgm:cxn modelId="{E4EB1F74-6C74-49C7-9044-87321AD77A08}" srcId="{E7FA3EED-B256-443A-852F-D2112B5FF828}" destId="{15EBBDFC-2881-4CE5-B079-80A277A6DAC7}" srcOrd="4" destOrd="0" parTransId="{11F3EE62-D8CC-41B2-9744-7B2F430F2767}" sibTransId="{BE1E14DD-F0F9-40BD-ADA3-AE68F161E150}"/>
    <dgm:cxn modelId="{AF05C377-7F7A-284D-B601-D23914E32478}" type="presOf" srcId="{DC0B90A2-EA2A-4170-82EA-B5800D3EC769}" destId="{CE722FCC-0D61-F940-AEFE-6FA1FB7DB704}" srcOrd="0" destOrd="0" presId="urn:microsoft.com/office/officeart/2005/8/layout/vList2"/>
    <dgm:cxn modelId="{45D2EF91-2C13-49A2-9C1C-95AE19E50C34}" srcId="{E7FA3EED-B256-443A-852F-D2112B5FF828}" destId="{52EE52FD-FE5C-4637-A7CC-7C410A76619D}" srcOrd="0" destOrd="0" parTransId="{F74BC532-6B95-41D9-A247-7234188445A9}" sibTransId="{410929E7-FC5E-4C9A-B64B-E4E85A4B2453}"/>
    <dgm:cxn modelId="{412328BA-4851-BF43-9B7F-008A70E72CA4}" type="presOf" srcId="{E5BEC811-FBF8-40BB-BE65-5DE2D0DBA22B}" destId="{383D307F-BAAB-CA48-AC31-F2D8F97E5C3A}" srcOrd="0" destOrd="0" presId="urn:microsoft.com/office/officeart/2005/8/layout/vList2"/>
    <dgm:cxn modelId="{AAE729C9-0ADB-4849-B934-4655C3E3B2B2}" type="presOf" srcId="{553758E1-CBA0-41CD-871D-2E204B9AE000}" destId="{66443FB4-9EE1-304C-94EE-EF23274CDB27}" srcOrd="0" destOrd="0" presId="urn:microsoft.com/office/officeart/2005/8/layout/vList2"/>
    <dgm:cxn modelId="{E1042FDA-B284-4613-B579-C9ABBD77E176}" srcId="{E7FA3EED-B256-443A-852F-D2112B5FF828}" destId="{E5BEC811-FBF8-40BB-BE65-5DE2D0DBA22B}" srcOrd="2" destOrd="0" parTransId="{395F132F-195C-4A82-BB07-181E083D7D0F}" sibTransId="{131B1224-BC94-4322-861C-1D8783940913}"/>
    <dgm:cxn modelId="{9DFCC1EE-7B87-45E8-9FBE-8F0F215EFAB8}" srcId="{E7FA3EED-B256-443A-852F-D2112B5FF828}" destId="{DC0B90A2-EA2A-4170-82EA-B5800D3EC769}" srcOrd="3" destOrd="0" parTransId="{A3E21AC7-16D0-49A6-8D1F-19F1665FE597}" sibTransId="{2D9872F0-AA09-4EEB-A7EA-4C60B171FE18}"/>
    <dgm:cxn modelId="{DD943DF0-D338-43AC-8E05-B48CF8C3028B}" srcId="{E7FA3EED-B256-443A-852F-D2112B5FF828}" destId="{E32F5055-6334-4738-A2DC-7A748E060837}" srcOrd="1" destOrd="0" parTransId="{AF6746F5-1398-46B8-9AED-339990DABEBC}" sibTransId="{21507017-2F7F-45EA-8C76-0AE565603B6B}"/>
    <dgm:cxn modelId="{3D045174-E81C-8247-BD23-14BEA68573F5}" type="presParOf" srcId="{5EDEE96C-A6EC-C44E-9960-3DA6EE1210CD}" destId="{383E60F1-EA86-7E4F-8263-A2052CF493A5}" srcOrd="0" destOrd="0" presId="urn:microsoft.com/office/officeart/2005/8/layout/vList2"/>
    <dgm:cxn modelId="{FCE07774-18E5-7F44-9038-76ADAA2A837E}" type="presParOf" srcId="{5EDEE96C-A6EC-C44E-9960-3DA6EE1210CD}" destId="{6809E8D5-0558-1E4F-B839-A5C1DD1D3E0F}" srcOrd="1" destOrd="0" presId="urn:microsoft.com/office/officeart/2005/8/layout/vList2"/>
    <dgm:cxn modelId="{2C6F9650-5E8B-A94B-98C7-CDAF94A3E52C}" type="presParOf" srcId="{5EDEE96C-A6EC-C44E-9960-3DA6EE1210CD}" destId="{1CB8767B-FDA0-7D46-B32F-4D318D527B48}" srcOrd="2" destOrd="0" presId="urn:microsoft.com/office/officeart/2005/8/layout/vList2"/>
    <dgm:cxn modelId="{632BEB23-2E1C-3A4A-8F05-A98942E02C15}" type="presParOf" srcId="{5EDEE96C-A6EC-C44E-9960-3DA6EE1210CD}" destId="{45E90B2A-F20F-4F42-9B55-D4A678C3B797}" srcOrd="3" destOrd="0" presId="urn:microsoft.com/office/officeart/2005/8/layout/vList2"/>
    <dgm:cxn modelId="{98D0B182-2611-0442-BAC8-41610063D7FB}" type="presParOf" srcId="{5EDEE96C-A6EC-C44E-9960-3DA6EE1210CD}" destId="{383D307F-BAAB-CA48-AC31-F2D8F97E5C3A}" srcOrd="4" destOrd="0" presId="urn:microsoft.com/office/officeart/2005/8/layout/vList2"/>
    <dgm:cxn modelId="{CADAF531-B699-E647-9742-08EC596A97C0}" type="presParOf" srcId="{5EDEE96C-A6EC-C44E-9960-3DA6EE1210CD}" destId="{44F37C83-7A74-3D4E-93B7-516733C47EC8}" srcOrd="5" destOrd="0" presId="urn:microsoft.com/office/officeart/2005/8/layout/vList2"/>
    <dgm:cxn modelId="{E0D34902-F17C-144E-BE7F-EBD6ADA82AE6}" type="presParOf" srcId="{5EDEE96C-A6EC-C44E-9960-3DA6EE1210CD}" destId="{CE722FCC-0D61-F940-AEFE-6FA1FB7DB704}" srcOrd="6" destOrd="0" presId="urn:microsoft.com/office/officeart/2005/8/layout/vList2"/>
    <dgm:cxn modelId="{697F8F94-7784-7B40-906F-69916C874A2F}" type="presParOf" srcId="{5EDEE96C-A6EC-C44E-9960-3DA6EE1210CD}" destId="{FC45ADF5-534A-A04C-B037-44586CA92432}" srcOrd="7" destOrd="0" presId="urn:microsoft.com/office/officeart/2005/8/layout/vList2"/>
    <dgm:cxn modelId="{9F16EB30-C57B-DA4C-A29B-1F0E00A8C6E7}" type="presParOf" srcId="{5EDEE96C-A6EC-C44E-9960-3DA6EE1210CD}" destId="{CC968F12-3768-CB44-8081-A5F8B9C8CBD9}" srcOrd="8" destOrd="0" presId="urn:microsoft.com/office/officeart/2005/8/layout/vList2"/>
    <dgm:cxn modelId="{046B507B-62DB-7F49-A2BA-451DEF962DE7}" type="presParOf" srcId="{5EDEE96C-A6EC-C44E-9960-3DA6EE1210CD}" destId="{F5F5AFA9-FD75-154C-9E39-740428F27E45}" srcOrd="9" destOrd="0" presId="urn:microsoft.com/office/officeart/2005/8/layout/vList2"/>
    <dgm:cxn modelId="{6ED466FE-9D73-9D46-8284-27C5B99E71EB}" type="presParOf" srcId="{5EDEE96C-A6EC-C44E-9960-3DA6EE1210CD}" destId="{048D7570-21A0-D64F-BD4C-E370D0412D8B}" srcOrd="10" destOrd="0" presId="urn:microsoft.com/office/officeart/2005/8/layout/vList2"/>
    <dgm:cxn modelId="{02B6A706-1B64-234E-A66F-6F2886C6104E}" type="presParOf" srcId="{5EDEE96C-A6EC-C44E-9960-3DA6EE1210CD}" destId="{3F49F4C4-B8EC-5B40-80BD-C0543D79615A}" srcOrd="11" destOrd="0" presId="urn:microsoft.com/office/officeart/2005/8/layout/vList2"/>
    <dgm:cxn modelId="{44E7D9AB-13A2-B147-93B4-A39741159C69}" type="presParOf" srcId="{5EDEE96C-A6EC-C44E-9960-3DA6EE1210CD}" destId="{66443FB4-9EE1-304C-94EE-EF23274CDB2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877B1D-9B97-49B7-B028-2CB5F28B27E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C72C30C-69D3-49C0-B13E-299B62768EA6}">
      <dgm:prSet/>
      <dgm:spPr/>
      <dgm:t>
        <a:bodyPr/>
        <a:lstStyle/>
        <a:p>
          <a:r>
            <a:rPr lang="tr-TR" dirty="0"/>
            <a:t>Kişilik özellikleri açısından iyi bir rol model olma</a:t>
          </a:r>
          <a:endParaRPr lang="en-US" dirty="0"/>
        </a:p>
      </dgm:t>
    </dgm:pt>
    <dgm:pt modelId="{C3E6E404-80B5-4247-AD30-10CF0484254C}" type="parTrans" cxnId="{393AFA60-32CE-45EA-92A7-A6F562713208}">
      <dgm:prSet/>
      <dgm:spPr/>
      <dgm:t>
        <a:bodyPr/>
        <a:lstStyle/>
        <a:p>
          <a:endParaRPr lang="en-US"/>
        </a:p>
      </dgm:t>
    </dgm:pt>
    <dgm:pt modelId="{386FCC56-D12A-4E0F-93F2-FFB57774AAA8}" type="sibTrans" cxnId="{393AFA60-32CE-45EA-92A7-A6F562713208}">
      <dgm:prSet/>
      <dgm:spPr/>
      <dgm:t>
        <a:bodyPr/>
        <a:lstStyle/>
        <a:p>
          <a:endParaRPr lang="en-US"/>
        </a:p>
      </dgm:t>
    </dgm:pt>
    <dgm:pt modelId="{E035D09E-10BA-42FA-BB12-8E20AE926800}">
      <dgm:prSet/>
      <dgm:spPr/>
      <dgm:t>
        <a:bodyPr/>
        <a:lstStyle/>
        <a:p>
          <a:r>
            <a:rPr lang="tr-TR" dirty="0"/>
            <a:t>Öğrenciyi ve yaptığı işi seven bir öğretici rolü</a:t>
          </a:r>
          <a:endParaRPr lang="en-US" dirty="0"/>
        </a:p>
      </dgm:t>
    </dgm:pt>
    <dgm:pt modelId="{D1340DB4-FA5D-483A-8E74-D0E9E76F5D78}" type="parTrans" cxnId="{F5A11661-EFC8-454E-BEB4-0F67DCA22E9B}">
      <dgm:prSet/>
      <dgm:spPr/>
      <dgm:t>
        <a:bodyPr/>
        <a:lstStyle/>
        <a:p>
          <a:endParaRPr lang="en-US"/>
        </a:p>
      </dgm:t>
    </dgm:pt>
    <dgm:pt modelId="{A5E0BB81-BF3D-4DEB-A826-662044964376}" type="sibTrans" cxnId="{F5A11661-EFC8-454E-BEB4-0F67DCA22E9B}">
      <dgm:prSet/>
      <dgm:spPr/>
      <dgm:t>
        <a:bodyPr/>
        <a:lstStyle/>
        <a:p>
          <a:endParaRPr lang="en-US"/>
        </a:p>
      </dgm:t>
    </dgm:pt>
    <dgm:pt modelId="{95A229F7-58D2-430B-911E-12A6AE56B8AB}">
      <dgm:prSet/>
      <dgm:spPr/>
      <dgm:t>
        <a:bodyPr/>
        <a:lstStyle/>
        <a:p>
          <a:r>
            <a:rPr lang="tr-TR" dirty="0"/>
            <a:t>Alan, mesleki, sosyal ve kültürel yeterlilik</a:t>
          </a:r>
          <a:endParaRPr lang="en-US" dirty="0"/>
        </a:p>
      </dgm:t>
    </dgm:pt>
    <dgm:pt modelId="{5B01089E-5C51-46BC-958D-4DCBBCBEA27C}" type="parTrans" cxnId="{25F63AF9-61B7-41BA-862F-0CD2E57D8A0E}">
      <dgm:prSet/>
      <dgm:spPr/>
      <dgm:t>
        <a:bodyPr/>
        <a:lstStyle/>
        <a:p>
          <a:endParaRPr lang="en-US"/>
        </a:p>
      </dgm:t>
    </dgm:pt>
    <dgm:pt modelId="{C6D23960-DAF2-41FE-8374-5D92BBA46CCB}" type="sibTrans" cxnId="{25F63AF9-61B7-41BA-862F-0CD2E57D8A0E}">
      <dgm:prSet/>
      <dgm:spPr/>
      <dgm:t>
        <a:bodyPr/>
        <a:lstStyle/>
        <a:p>
          <a:endParaRPr lang="en-US"/>
        </a:p>
      </dgm:t>
    </dgm:pt>
    <dgm:pt modelId="{987EBB4C-01C0-41D3-899B-F736F8F8A8AB}">
      <dgm:prSet/>
      <dgm:spPr/>
      <dgm:t>
        <a:bodyPr/>
        <a:lstStyle/>
        <a:p>
          <a:r>
            <a:rPr lang="tr-TR" dirty="0"/>
            <a:t>Pedagojik formasyon yeterliliği</a:t>
          </a:r>
          <a:endParaRPr lang="en-US" dirty="0"/>
        </a:p>
      </dgm:t>
    </dgm:pt>
    <dgm:pt modelId="{ED24E531-BF3B-459E-8FEC-FFA93F613F5E}" type="parTrans" cxnId="{0118E3E0-64D5-4AB1-81AA-5A0608397502}">
      <dgm:prSet/>
      <dgm:spPr/>
      <dgm:t>
        <a:bodyPr/>
        <a:lstStyle/>
        <a:p>
          <a:endParaRPr lang="en-US"/>
        </a:p>
      </dgm:t>
    </dgm:pt>
    <dgm:pt modelId="{B28329C2-8245-411F-974B-2DF8BF34994C}" type="sibTrans" cxnId="{0118E3E0-64D5-4AB1-81AA-5A0608397502}">
      <dgm:prSet/>
      <dgm:spPr/>
      <dgm:t>
        <a:bodyPr/>
        <a:lstStyle/>
        <a:p>
          <a:endParaRPr lang="en-US"/>
        </a:p>
      </dgm:t>
    </dgm:pt>
    <dgm:pt modelId="{D4C1DE3F-A1F2-4284-9C3C-FB965180F902}">
      <dgm:prSet/>
      <dgm:spPr/>
      <dgm:t>
        <a:bodyPr/>
        <a:lstStyle/>
        <a:p>
          <a:r>
            <a:rPr lang="tr-TR" dirty="0"/>
            <a:t>Öğrenme-öğretme sürecini ve rolü</a:t>
          </a:r>
          <a:endParaRPr lang="en-US" dirty="0"/>
        </a:p>
      </dgm:t>
    </dgm:pt>
    <dgm:pt modelId="{6EB04A60-D67C-458F-AE7B-2F3D187C8BE7}" type="parTrans" cxnId="{2DE76854-E1AE-45F6-A8A4-9B6026E1AEB5}">
      <dgm:prSet/>
      <dgm:spPr/>
      <dgm:t>
        <a:bodyPr/>
        <a:lstStyle/>
        <a:p>
          <a:endParaRPr lang="en-US"/>
        </a:p>
      </dgm:t>
    </dgm:pt>
    <dgm:pt modelId="{101B7E0E-13E5-4CA9-A566-814BD52C0EFC}" type="sibTrans" cxnId="{2DE76854-E1AE-45F6-A8A4-9B6026E1AEB5}">
      <dgm:prSet/>
      <dgm:spPr/>
      <dgm:t>
        <a:bodyPr/>
        <a:lstStyle/>
        <a:p>
          <a:endParaRPr lang="en-US"/>
        </a:p>
      </dgm:t>
    </dgm:pt>
    <dgm:pt modelId="{2276328E-EBF7-4D89-94EF-09F33F5E39B9}">
      <dgm:prSet/>
      <dgm:spPr/>
      <dgm:t>
        <a:bodyPr/>
        <a:lstStyle/>
        <a:p>
          <a:r>
            <a:rPr lang="tr-TR" dirty="0"/>
            <a:t>Arapça bilgisi</a:t>
          </a:r>
          <a:endParaRPr lang="en-US" dirty="0"/>
        </a:p>
      </dgm:t>
    </dgm:pt>
    <dgm:pt modelId="{C7F40CBC-7E3F-49BE-833A-6729FA540833}" type="parTrans" cxnId="{1D2032B0-BFBA-4835-BCE3-5A368430ED85}">
      <dgm:prSet/>
      <dgm:spPr/>
      <dgm:t>
        <a:bodyPr/>
        <a:lstStyle/>
        <a:p>
          <a:endParaRPr lang="en-US"/>
        </a:p>
      </dgm:t>
    </dgm:pt>
    <dgm:pt modelId="{02A921DD-7B5E-4DB3-AEF3-EE62DCE0B497}" type="sibTrans" cxnId="{1D2032B0-BFBA-4835-BCE3-5A368430ED85}">
      <dgm:prSet/>
      <dgm:spPr/>
      <dgm:t>
        <a:bodyPr/>
        <a:lstStyle/>
        <a:p>
          <a:endParaRPr lang="en-US"/>
        </a:p>
      </dgm:t>
    </dgm:pt>
    <dgm:pt modelId="{81D4B11A-D6FA-4CCC-B8DB-7C080263305A}">
      <dgm:prSet/>
      <dgm:spPr/>
      <dgm:t>
        <a:bodyPr/>
        <a:lstStyle/>
        <a:p>
          <a:r>
            <a:rPr lang="tr-TR" dirty="0"/>
            <a:t>Öğrenme araçlarından yararlanma </a:t>
          </a:r>
          <a:endParaRPr lang="en-US" dirty="0"/>
        </a:p>
      </dgm:t>
    </dgm:pt>
    <dgm:pt modelId="{96A00D94-339D-4992-A7B0-836452270771}" type="parTrans" cxnId="{84C35E89-E55F-4A22-934F-32526D09C3EB}">
      <dgm:prSet/>
      <dgm:spPr/>
      <dgm:t>
        <a:bodyPr/>
        <a:lstStyle/>
        <a:p>
          <a:endParaRPr lang="en-US"/>
        </a:p>
      </dgm:t>
    </dgm:pt>
    <dgm:pt modelId="{FCD0C557-1558-4DAE-86D5-192C91E98363}" type="sibTrans" cxnId="{84C35E89-E55F-4A22-934F-32526D09C3EB}">
      <dgm:prSet/>
      <dgm:spPr/>
      <dgm:t>
        <a:bodyPr/>
        <a:lstStyle/>
        <a:p>
          <a:endParaRPr lang="en-US"/>
        </a:p>
      </dgm:t>
    </dgm:pt>
    <dgm:pt modelId="{DE845C5A-8A00-49D9-84C6-BCAFE7FE504C}">
      <dgm:prSet/>
      <dgm:spPr/>
      <dgm:t>
        <a:bodyPr/>
        <a:lstStyle/>
        <a:p>
          <a:r>
            <a:rPr lang="tr-TR" dirty="0"/>
            <a:t>Teknolojiyi kullanma</a:t>
          </a:r>
          <a:endParaRPr lang="en-US" dirty="0"/>
        </a:p>
      </dgm:t>
    </dgm:pt>
    <dgm:pt modelId="{5EC4AE7E-2989-48A8-8512-8E5601E10AAE}" type="parTrans" cxnId="{C5ED01EC-A95C-4AB6-BD27-B41B7317F9D8}">
      <dgm:prSet/>
      <dgm:spPr/>
      <dgm:t>
        <a:bodyPr/>
        <a:lstStyle/>
        <a:p>
          <a:endParaRPr lang="en-US"/>
        </a:p>
      </dgm:t>
    </dgm:pt>
    <dgm:pt modelId="{3BCDE34E-0D02-4DDF-853F-F963854CD70E}" type="sibTrans" cxnId="{C5ED01EC-A95C-4AB6-BD27-B41B7317F9D8}">
      <dgm:prSet/>
      <dgm:spPr/>
      <dgm:t>
        <a:bodyPr/>
        <a:lstStyle/>
        <a:p>
          <a:endParaRPr lang="en-US"/>
        </a:p>
      </dgm:t>
    </dgm:pt>
    <dgm:pt modelId="{72B9323F-69F1-ED49-9693-2B916C025D3D}" type="pres">
      <dgm:prSet presAssocID="{C9877B1D-9B97-49B7-B028-2CB5F28B27EC}" presName="diagram" presStyleCnt="0">
        <dgm:presLayoutVars>
          <dgm:dir/>
          <dgm:resizeHandles val="exact"/>
        </dgm:presLayoutVars>
      </dgm:prSet>
      <dgm:spPr/>
    </dgm:pt>
    <dgm:pt modelId="{A7DE0DFA-55A7-754A-9BDA-E1A0830B264A}" type="pres">
      <dgm:prSet presAssocID="{1C72C30C-69D3-49C0-B13E-299B62768EA6}" presName="node" presStyleLbl="node1" presStyleIdx="0" presStyleCnt="8">
        <dgm:presLayoutVars>
          <dgm:bulletEnabled val="1"/>
        </dgm:presLayoutVars>
      </dgm:prSet>
      <dgm:spPr/>
    </dgm:pt>
    <dgm:pt modelId="{A999A84B-9091-7545-8AA4-8005F0DB6BE8}" type="pres">
      <dgm:prSet presAssocID="{386FCC56-D12A-4E0F-93F2-FFB57774AAA8}" presName="sibTrans" presStyleCnt="0"/>
      <dgm:spPr/>
    </dgm:pt>
    <dgm:pt modelId="{AA729582-1E31-B847-B5AE-AC12540708EF}" type="pres">
      <dgm:prSet presAssocID="{E035D09E-10BA-42FA-BB12-8E20AE926800}" presName="node" presStyleLbl="node1" presStyleIdx="1" presStyleCnt="8">
        <dgm:presLayoutVars>
          <dgm:bulletEnabled val="1"/>
        </dgm:presLayoutVars>
      </dgm:prSet>
      <dgm:spPr/>
    </dgm:pt>
    <dgm:pt modelId="{B178539F-D880-6341-8E25-9278CA27F8E7}" type="pres">
      <dgm:prSet presAssocID="{A5E0BB81-BF3D-4DEB-A826-662044964376}" presName="sibTrans" presStyleCnt="0"/>
      <dgm:spPr/>
    </dgm:pt>
    <dgm:pt modelId="{2347DDE4-65C6-D646-A4D0-A024899A8AAC}" type="pres">
      <dgm:prSet presAssocID="{95A229F7-58D2-430B-911E-12A6AE56B8AB}" presName="node" presStyleLbl="node1" presStyleIdx="2" presStyleCnt="8">
        <dgm:presLayoutVars>
          <dgm:bulletEnabled val="1"/>
        </dgm:presLayoutVars>
      </dgm:prSet>
      <dgm:spPr/>
    </dgm:pt>
    <dgm:pt modelId="{177DAB85-4892-1947-BAF7-9AE41C370180}" type="pres">
      <dgm:prSet presAssocID="{C6D23960-DAF2-41FE-8374-5D92BBA46CCB}" presName="sibTrans" presStyleCnt="0"/>
      <dgm:spPr/>
    </dgm:pt>
    <dgm:pt modelId="{975BE8D7-1159-764A-8C3A-6ADA3467CFC6}" type="pres">
      <dgm:prSet presAssocID="{987EBB4C-01C0-41D3-899B-F736F8F8A8AB}" presName="node" presStyleLbl="node1" presStyleIdx="3" presStyleCnt="8">
        <dgm:presLayoutVars>
          <dgm:bulletEnabled val="1"/>
        </dgm:presLayoutVars>
      </dgm:prSet>
      <dgm:spPr/>
    </dgm:pt>
    <dgm:pt modelId="{C03BA5CE-8C0B-F747-ACC5-D5C34C172F2E}" type="pres">
      <dgm:prSet presAssocID="{B28329C2-8245-411F-974B-2DF8BF34994C}" presName="sibTrans" presStyleCnt="0"/>
      <dgm:spPr/>
    </dgm:pt>
    <dgm:pt modelId="{F6504D07-9F45-D94F-8E62-D0F23BF60346}" type="pres">
      <dgm:prSet presAssocID="{D4C1DE3F-A1F2-4284-9C3C-FB965180F902}" presName="node" presStyleLbl="node1" presStyleIdx="4" presStyleCnt="8">
        <dgm:presLayoutVars>
          <dgm:bulletEnabled val="1"/>
        </dgm:presLayoutVars>
      </dgm:prSet>
      <dgm:spPr/>
    </dgm:pt>
    <dgm:pt modelId="{135AF353-0D48-F344-835F-411F973EA6FA}" type="pres">
      <dgm:prSet presAssocID="{101B7E0E-13E5-4CA9-A566-814BD52C0EFC}" presName="sibTrans" presStyleCnt="0"/>
      <dgm:spPr/>
    </dgm:pt>
    <dgm:pt modelId="{5955F98C-3AC3-E74F-9D64-204B47E8957E}" type="pres">
      <dgm:prSet presAssocID="{2276328E-EBF7-4D89-94EF-09F33F5E39B9}" presName="node" presStyleLbl="node1" presStyleIdx="5" presStyleCnt="8">
        <dgm:presLayoutVars>
          <dgm:bulletEnabled val="1"/>
        </dgm:presLayoutVars>
      </dgm:prSet>
      <dgm:spPr/>
    </dgm:pt>
    <dgm:pt modelId="{D49A7C7C-5054-EB4E-8CCD-88ED7703FAA3}" type="pres">
      <dgm:prSet presAssocID="{02A921DD-7B5E-4DB3-AEF3-EE62DCE0B497}" presName="sibTrans" presStyleCnt="0"/>
      <dgm:spPr/>
    </dgm:pt>
    <dgm:pt modelId="{3059E269-410C-DF49-9B58-0C6AD2A424B8}" type="pres">
      <dgm:prSet presAssocID="{81D4B11A-D6FA-4CCC-B8DB-7C080263305A}" presName="node" presStyleLbl="node1" presStyleIdx="6" presStyleCnt="8">
        <dgm:presLayoutVars>
          <dgm:bulletEnabled val="1"/>
        </dgm:presLayoutVars>
      </dgm:prSet>
      <dgm:spPr/>
    </dgm:pt>
    <dgm:pt modelId="{706F994B-4938-5A41-95F1-D62994E9C395}" type="pres">
      <dgm:prSet presAssocID="{FCD0C557-1558-4DAE-86D5-192C91E98363}" presName="sibTrans" presStyleCnt="0"/>
      <dgm:spPr/>
    </dgm:pt>
    <dgm:pt modelId="{8FFC5F43-00AC-F54E-879E-8D32C547CDC6}" type="pres">
      <dgm:prSet presAssocID="{DE845C5A-8A00-49D9-84C6-BCAFE7FE504C}" presName="node" presStyleLbl="node1" presStyleIdx="7" presStyleCnt="8">
        <dgm:presLayoutVars>
          <dgm:bulletEnabled val="1"/>
        </dgm:presLayoutVars>
      </dgm:prSet>
      <dgm:spPr/>
    </dgm:pt>
  </dgm:ptLst>
  <dgm:cxnLst>
    <dgm:cxn modelId="{078DEC19-5D8D-D24A-9B09-ECE7D27FB724}" type="presOf" srcId="{95A229F7-58D2-430B-911E-12A6AE56B8AB}" destId="{2347DDE4-65C6-D646-A4D0-A024899A8AAC}" srcOrd="0" destOrd="0" presId="urn:microsoft.com/office/officeart/2005/8/layout/default"/>
    <dgm:cxn modelId="{D131C227-B1DB-D143-9522-D64BC5F1D77B}" type="presOf" srcId="{DE845C5A-8A00-49D9-84C6-BCAFE7FE504C}" destId="{8FFC5F43-00AC-F54E-879E-8D32C547CDC6}" srcOrd="0" destOrd="0" presId="urn:microsoft.com/office/officeart/2005/8/layout/default"/>
    <dgm:cxn modelId="{05401139-9C25-F446-9F5D-CD223781B032}" type="presOf" srcId="{987EBB4C-01C0-41D3-899B-F736F8F8A8AB}" destId="{975BE8D7-1159-764A-8C3A-6ADA3467CFC6}" srcOrd="0" destOrd="0" presId="urn:microsoft.com/office/officeart/2005/8/layout/default"/>
    <dgm:cxn modelId="{2DE76854-E1AE-45F6-A8A4-9B6026E1AEB5}" srcId="{C9877B1D-9B97-49B7-B028-2CB5F28B27EC}" destId="{D4C1DE3F-A1F2-4284-9C3C-FB965180F902}" srcOrd="4" destOrd="0" parTransId="{6EB04A60-D67C-458F-AE7B-2F3D187C8BE7}" sibTransId="{101B7E0E-13E5-4CA9-A566-814BD52C0EFC}"/>
    <dgm:cxn modelId="{089E4656-193E-8040-8964-8A6C181544EB}" type="presOf" srcId="{C9877B1D-9B97-49B7-B028-2CB5F28B27EC}" destId="{72B9323F-69F1-ED49-9693-2B916C025D3D}" srcOrd="0" destOrd="0" presId="urn:microsoft.com/office/officeart/2005/8/layout/default"/>
    <dgm:cxn modelId="{60E6835B-89D3-524A-880C-7934381A8A21}" type="presOf" srcId="{D4C1DE3F-A1F2-4284-9C3C-FB965180F902}" destId="{F6504D07-9F45-D94F-8E62-D0F23BF60346}" srcOrd="0" destOrd="0" presId="urn:microsoft.com/office/officeart/2005/8/layout/default"/>
    <dgm:cxn modelId="{393AFA60-32CE-45EA-92A7-A6F562713208}" srcId="{C9877B1D-9B97-49B7-B028-2CB5F28B27EC}" destId="{1C72C30C-69D3-49C0-B13E-299B62768EA6}" srcOrd="0" destOrd="0" parTransId="{C3E6E404-80B5-4247-AD30-10CF0484254C}" sibTransId="{386FCC56-D12A-4E0F-93F2-FFB57774AAA8}"/>
    <dgm:cxn modelId="{F5A11661-EFC8-454E-BEB4-0F67DCA22E9B}" srcId="{C9877B1D-9B97-49B7-B028-2CB5F28B27EC}" destId="{E035D09E-10BA-42FA-BB12-8E20AE926800}" srcOrd="1" destOrd="0" parTransId="{D1340DB4-FA5D-483A-8E74-D0E9E76F5D78}" sibTransId="{A5E0BB81-BF3D-4DEB-A826-662044964376}"/>
    <dgm:cxn modelId="{849C356F-0B0E-E74E-9F41-073DCCCB9A0A}" type="presOf" srcId="{1C72C30C-69D3-49C0-B13E-299B62768EA6}" destId="{A7DE0DFA-55A7-754A-9BDA-E1A0830B264A}" srcOrd="0" destOrd="0" presId="urn:microsoft.com/office/officeart/2005/8/layout/default"/>
    <dgm:cxn modelId="{84C35E89-E55F-4A22-934F-32526D09C3EB}" srcId="{C9877B1D-9B97-49B7-B028-2CB5F28B27EC}" destId="{81D4B11A-D6FA-4CCC-B8DB-7C080263305A}" srcOrd="6" destOrd="0" parTransId="{96A00D94-339D-4992-A7B0-836452270771}" sibTransId="{FCD0C557-1558-4DAE-86D5-192C91E98363}"/>
    <dgm:cxn modelId="{FD98FA9F-197C-DF42-BD4B-65A226344AD6}" type="presOf" srcId="{2276328E-EBF7-4D89-94EF-09F33F5E39B9}" destId="{5955F98C-3AC3-E74F-9D64-204B47E8957E}" srcOrd="0" destOrd="0" presId="urn:microsoft.com/office/officeart/2005/8/layout/default"/>
    <dgm:cxn modelId="{1D2032B0-BFBA-4835-BCE3-5A368430ED85}" srcId="{C9877B1D-9B97-49B7-B028-2CB5F28B27EC}" destId="{2276328E-EBF7-4D89-94EF-09F33F5E39B9}" srcOrd="5" destOrd="0" parTransId="{C7F40CBC-7E3F-49BE-833A-6729FA540833}" sibTransId="{02A921DD-7B5E-4DB3-AEF3-EE62DCE0B497}"/>
    <dgm:cxn modelId="{441E9FC3-A04A-4646-9A10-55FB224CB9A5}" type="presOf" srcId="{E035D09E-10BA-42FA-BB12-8E20AE926800}" destId="{AA729582-1E31-B847-B5AE-AC12540708EF}" srcOrd="0" destOrd="0" presId="urn:microsoft.com/office/officeart/2005/8/layout/default"/>
    <dgm:cxn modelId="{0118E3E0-64D5-4AB1-81AA-5A0608397502}" srcId="{C9877B1D-9B97-49B7-B028-2CB5F28B27EC}" destId="{987EBB4C-01C0-41D3-899B-F736F8F8A8AB}" srcOrd="3" destOrd="0" parTransId="{ED24E531-BF3B-459E-8FEC-FFA93F613F5E}" sibTransId="{B28329C2-8245-411F-974B-2DF8BF34994C}"/>
    <dgm:cxn modelId="{F4FB86E1-1135-9E42-9649-6D903653ABAE}" type="presOf" srcId="{81D4B11A-D6FA-4CCC-B8DB-7C080263305A}" destId="{3059E269-410C-DF49-9B58-0C6AD2A424B8}" srcOrd="0" destOrd="0" presId="urn:microsoft.com/office/officeart/2005/8/layout/default"/>
    <dgm:cxn modelId="{C5ED01EC-A95C-4AB6-BD27-B41B7317F9D8}" srcId="{C9877B1D-9B97-49B7-B028-2CB5F28B27EC}" destId="{DE845C5A-8A00-49D9-84C6-BCAFE7FE504C}" srcOrd="7" destOrd="0" parTransId="{5EC4AE7E-2989-48A8-8512-8E5601E10AAE}" sibTransId="{3BCDE34E-0D02-4DDF-853F-F963854CD70E}"/>
    <dgm:cxn modelId="{25F63AF9-61B7-41BA-862F-0CD2E57D8A0E}" srcId="{C9877B1D-9B97-49B7-B028-2CB5F28B27EC}" destId="{95A229F7-58D2-430B-911E-12A6AE56B8AB}" srcOrd="2" destOrd="0" parTransId="{5B01089E-5C51-46BC-958D-4DCBBCBEA27C}" sibTransId="{C6D23960-DAF2-41FE-8374-5D92BBA46CCB}"/>
    <dgm:cxn modelId="{8D92195E-25DD-F941-B28A-A531F8F56EC7}" type="presParOf" srcId="{72B9323F-69F1-ED49-9693-2B916C025D3D}" destId="{A7DE0DFA-55A7-754A-9BDA-E1A0830B264A}" srcOrd="0" destOrd="0" presId="urn:microsoft.com/office/officeart/2005/8/layout/default"/>
    <dgm:cxn modelId="{45DD2D14-42BD-F14A-BF80-0A6B3E28E2F7}" type="presParOf" srcId="{72B9323F-69F1-ED49-9693-2B916C025D3D}" destId="{A999A84B-9091-7545-8AA4-8005F0DB6BE8}" srcOrd="1" destOrd="0" presId="urn:microsoft.com/office/officeart/2005/8/layout/default"/>
    <dgm:cxn modelId="{20F50BAD-E776-614D-B510-F1B54E935364}" type="presParOf" srcId="{72B9323F-69F1-ED49-9693-2B916C025D3D}" destId="{AA729582-1E31-B847-B5AE-AC12540708EF}" srcOrd="2" destOrd="0" presId="urn:microsoft.com/office/officeart/2005/8/layout/default"/>
    <dgm:cxn modelId="{AF2D9C2A-93D8-8F4B-BF53-21A657D30967}" type="presParOf" srcId="{72B9323F-69F1-ED49-9693-2B916C025D3D}" destId="{B178539F-D880-6341-8E25-9278CA27F8E7}" srcOrd="3" destOrd="0" presId="urn:microsoft.com/office/officeart/2005/8/layout/default"/>
    <dgm:cxn modelId="{34343CC9-C819-9F4C-8499-CAAD18F1B0D9}" type="presParOf" srcId="{72B9323F-69F1-ED49-9693-2B916C025D3D}" destId="{2347DDE4-65C6-D646-A4D0-A024899A8AAC}" srcOrd="4" destOrd="0" presId="urn:microsoft.com/office/officeart/2005/8/layout/default"/>
    <dgm:cxn modelId="{864228C4-01DE-CA45-A47F-FE9AD50C5A79}" type="presParOf" srcId="{72B9323F-69F1-ED49-9693-2B916C025D3D}" destId="{177DAB85-4892-1947-BAF7-9AE41C370180}" srcOrd="5" destOrd="0" presId="urn:microsoft.com/office/officeart/2005/8/layout/default"/>
    <dgm:cxn modelId="{11458BDC-A904-7548-940F-F5AFB30A8EAD}" type="presParOf" srcId="{72B9323F-69F1-ED49-9693-2B916C025D3D}" destId="{975BE8D7-1159-764A-8C3A-6ADA3467CFC6}" srcOrd="6" destOrd="0" presId="urn:microsoft.com/office/officeart/2005/8/layout/default"/>
    <dgm:cxn modelId="{DB53145E-BCA9-2940-BDE6-F0B2631BAA2E}" type="presParOf" srcId="{72B9323F-69F1-ED49-9693-2B916C025D3D}" destId="{C03BA5CE-8C0B-F747-ACC5-D5C34C172F2E}" srcOrd="7" destOrd="0" presId="urn:microsoft.com/office/officeart/2005/8/layout/default"/>
    <dgm:cxn modelId="{807CDEC0-EA5B-D449-AF94-6DAAF87B4C0A}" type="presParOf" srcId="{72B9323F-69F1-ED49-9693-2B916C025D3D}" destId="{F6504D07-9F45-D94F-8E62-D0F23BF60346}" srcOrd="8" destOrd="0" presId="urn:microsoft.com/office/officeart/2005/8/layout/default"/>
    <dgm:cxn modelId="{6AADDB75-B53B-564F-BC19-327889792483}" type="presParOf" srcId="{72B9323F-69F1-ED49-9693-2B916C025D3D}" destId="{135AF353-0D48-F344-835F-411F973EA6FA}" srcOrd="9" destOrd="0" presId="urn:microsoft.com/office/officeart/2005/8/layout/default"/>
    <dgm:cxn modelId="{DEE79611-9890-CB40-B0E2-CF88868FE489}" type="presParOf" srcId="{72B9323F-69F1-ED49-9693-2B916C025D3D}" destId="{5955F98C-3AC3-E74F-9D64-204B47E8957E}" srcOrd="10" destOrd="0" presId="urn:microsoft.com/office/officeart/2005/8/layout/default"/>
    <dgm:cxn modelId="{BE34A098-E51F-C841-A701-FC221DBFA80E}" type="presParOf" srcId="{72B9323F-69F1-ED49-9693-2B916C025D3D}" destId="{D49A7C7C-5054-EB4E-8CCD-88ED7703FAA3}" srcOrd="11" destOrd="0" presId="urn:microsoft.com/office/officeart/2005/8/layout/default"/>
    <dgm:cxn modelId="{63CA1520-8DAF-034D-B048-B2276BF7AEDF}" type="presParOf" srcId="{72B9323F-69F1-ED49-9693-2B916C025D3D}" destId="{3059E269-410C-DF49-9B58-0C6AD2A424B8}" srcOrd="12" destOrd="0" presId="urn:microsoft.com/office/officeart/2005/8/layout/default"/>
    <dgm:cxn modelId="{4BAFADFD-5BD4-3147-BD8A-4A28D3F42EE0}" type="presParOf" srcId="{72B9323F-69F1-ED49-9693-2B916C025D3D}" destId="{706F994B-4938-5A41-95F1-D62994E9C395}" srcOrd="13" destOrd="0" presId="urn:microsoft.com/office/officeart/2005/8/layout/default"/>
    <dgm:cxn modelId="{3B71C064-CEC2-EA4A-B515-0984B9C70D36}" type="presParOf" srcId="{72B9323F-69F1-ED49-9693-2B916C025D3D}" destId="{8FFC5F43-00AC-F54E-879E-8D32C547CDC6}"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CC8DAFF-057A-4411-9E84-4E97AFAA321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B332BF81-1A74-497F-AC0B-0EE088882863}">
      <dgm:prSet/>
      <dgm:spPr/>
      <dgm:t>
        <a:bodyPr/>
        <a:lstStyle/>
        <a:p>
          <a:r>
            <a:rPr lang="tr-TR" dirty="0"/>
            <a:t>Din eğitimi nebevi bir faaliyettir.</a:t>
          </a:r>
          <a:endParaRPr lang="en-US" dirty="0"/>
        </a:p>
      </dgm:t>
    </dgm:pt>
    <dgm:pt modelId="{EAA62881-017F-4BA4-BBAF-550E6824DFAA}" type="parTrans" cxnId="{A288B969-7720-435C-8124-9DBA1D4DB39F}">
      <dgm:prSet/>
      <dgm:spPr/>
      <dgm:t>
        <a:bodyPr/>
        <a:lstStyle/>
        <a:p>
          <a:endParaRPr lang="en-US"/>
        </a:p>
      </dgm:t>
    </dgm:pt>
    <dgm:pt modelId="{F4FE4D15-4346-446D-9D38-810A8088ECA7}" type="sibTrans" cxnId="{A288B969-7720-435C-8124-9DBA1D4DB39F}">
      <dgm:prSet/>
      <dgm:spPr/>
      <dgm:t>
        <a:bodyPr/>
        <a:lstStyle/>
        <a:p>
          <a:endParaRPr lang="en-US"/>
        </a:p>
      </dgm:t>
    </dgm:pt>
    <dgm:pt modelId="{4B6E021D-4E5A-4E7A-AC12-ACC4DB960BC0}">
      <dgm:prSet/>
      <dgm:spPr/>
      <dgm:t>
        <a:bodyPr/>
        <a:lstStyle/>
        <a:p>
          <a:r>
            <a:rPr lang="tr-TR" dirty="0"/>
            <a:t>Aşk (coşku) olmadan din eğitimcisi olamayız.</a:t>
          </a:r>
          <a:endParaRPr lang="en-US" dirty="0"/>
        </a:p>
      </dgm:t>
    </dgm:pt>
    <dgm:pt modelId="{3CEC5F75-42CD-4D00-AECB-5BDA2B603ED2}" type="parTrans" cxnId="{88CAB3A3-4A8E-4AB5-B5C6-ADDEE698F55F}">
      <dgm:prSet/>
      <dgm:spPr/>
      <dgm:t>
        <a:bodyPr/>
        <a:lstStyle/>
        <a:p>
          <a:endParaRPr lang="en-US"/>
        </a:p>
      </dgm:t>
    </dgm:pt>
    <dgm:pt modelId="{EF1EE130-8895-41FF-96AC-CB48145EC28C}" type="sibTrans" cxnId="{88CAB3A3-4A8E-4AB5-B5C6-ADDEE698F55F}">
      <dgm:prSet/>
      <dgm:spPr/>
      <dgm:t>
        <a:bodyPr/>
        <a:lstStyle/>
        <a:p>
          <a:endParaRPr lang="en-US"/>
        </a:p>
      </dgm:t>
    </dgm:pt>
    <dgm:pt modelId="{E7E9724F-F738-41D7-8F24-D7F2CEE82F41}">
      <dgm:prSet/>
      <dgm:spPr/>
      <dgm:t>
        <a:bodyPr/>
        <a:lstStyle/>
        <a:p>
          <a:r>
            <a:rPr lang="tr-TR" dirty="0"/>
            <a:t>Din eğitimi verenler, kulluk bilincini hatırda tutmalıdır.</a:t>
          </a:r>
          <a:endParaRPr lang="en-US" dirty="0"/>
        </a:p>
      </dgm:t>
    </dgm:pt>
    <dgm:pt modelId="{00E7D53B-0EC3-45FC-BD82-08F22B2CE442}" type="parTrans" cxnId="{A8DE85D8-A286-4316-ACAE-9E199CBBED38}">
      <dgm:prSet/>
      <dgm:spPr/>
      <dgm:t>
        <a:bodyPr/>
        <a:lstStyle/>
        <a:p>
          <a:endParaRPr lang="en-US"/>
        </a:p>
      </dgm:t>
    </dgm:pt>
    <dgm:pt modelId="{E8927B3B-B767-4DB7-ACE6-74AFE3624DD5}" type="sibTrans" cxnId="{A8DE85D8-A286-4316-ACAE-9E199CBBED38}">
      <dgm:prSet/>
      <dgm:spPr/>
      <dgm:t>
        <a:bodyPr/>
        <a:lstStyle/>
        <a:p>
          <a:endParaRPr lang="en-US"/>
        </a:p>
      </dgm:t>
    </dgm:pt>
    <dgm:pt modelId="{1DFDFA72-F903-45FC-8EC3-11808B9F9BC5}">
      <dgm:prSet/>
      <dgm:spPr/>
      <dgm:t>
        <a:bodyPr/>
        <a:lstStyle/>
        <a:p>
          <a:r>
            <a:rPr lang="tr-TR" dirty="0"/>
            <a:t>Eğitim, çok bilgili insanların değil, insanı tanıyan bilgelerin işidir.</a:t>
          </a:r>
          <a:endParaRPr lang="en-US" dirty="0"/>
        </a:p>
      </dgm:t>
    </dgm:pt>
    <dgm:pt modelId="{19CB56ED-25F8-4FB6-A95E-5E839A545DDD}" type="parTrans" cxnId="{6D250B6C-64C0-4FEF-91B9-DF386CC38D62}">
      <dgm:prSet/>
      <dgm:spPr/>
      <dgm:t>
        <a:bodyPr/>
        <a:lstStyle/>
        <a:p>
          <a:endParaRPr lang="en-US"/>
        </a:p>
      </dgm:t>
    </dgm:pt>
    <dgm:pt modelId="{92049A24-C3DC-401F-BF56-DCF8387E5012}" type="sibTrans" cxnId="{6D250B6C-64C0-4FEF-91B9-DF386CC38D62}">
      <dgm:prSet/>
      <dgm:spPr/>
      <dgm:t>
        <a:bodyPr/>
        <a:lstStyle/>
        <a:p>
          <a:endParaRPr lang="en-US"/>
        </a:p>
      </dgm:t>
    </dgm:pt>
    <dgm:pt modelId="{B48E2C9C-0C30-4EE1-B87B-77E887A31ADE}">
      <dgm:prSet/>
      <dgm:spPr/>
      <dgm:t>
        <a:bodyPr/>
        <a:lstStyle/>
        <a:p>
          <a:r>
            <a:rPr lang="tr-TR" dirty="0"/>
            <a:t>Hayatını anlamlandıramayanlar, başkalarına rehberlik edemez.</a:t>
          </a:r>
          <a:endParaRPr lang="en-US" dirty="0"/>
        </a:p>
      </dgm:t>
    </dgm:pt>
    <dgm:pt modelId="{9CC3E065-8CB2-4571-AB7B-C097FC33470A}" type="parTrans" cxnId="{93BD4189-6D4F-4734-B0B6-787AFD75B590}">
      <dgm:prSet/>
      <dgm:spPr/>
      <dgm:t>
        <a:bodyPr/>
        <a:lstStyle/>
        <a:p>
          <a:endParaRPr lang="en-US"/>
        </a:p>
      </dgm:t>
    </dgm:pt>
    <dgm:pt modelId="{BC89775E-7A15-4CF0-B1FF-17B5711855EE}" type="sibTrans" cxnId="{93BD4189-6D4F-4734-B0B6-787AFD75B590}">
      <dgm:prSet/>
      <dgm:spPr/>
      <dgm:t>
        <a:bodyPr/>
        <a:lstStyle/>
        <a:p>
          <a:endParaRPr lang="en-US"/>
        </a:p>
      </dgm:t>
    </dgm:pt>
    <dgm:pt modelId="{B09E0267-BFC0-4450-A0EE-5F5E2703A51A}">
      <dgm:prSet/>
      <dgm:spPr/>
      <dgm:t>
        <a:bodyPr/>
        <a:lstStyle/>
        <a:p>
          <a:r>
            <a:rPr lang="tr-TR" dirty="0"/>
            <a:t>Uzmanlık, samimiyet, nezaket ve zarafeti bir arada tutan kişi olmalıyız.</a:t>
          </a:r>
          <a:endParaRPr lang="en-US" dirty="0"/>
        </a:p>
      </dgm:t>
    </dgm:pt>
    <dgm:pt modelId="{6A60A26B-32F9-4D6E-B385-A86C5D8F60CD}" type="parTrans" cxnId="{61AE3236-AD06-463E-A510-ABD6C0BA420D}">
      <dgm:prSet/>
      <dgm:spPr/>
      <dgm:t>
        <a:bodyPr/>
        <a:lstStyle/>
        <a:p>
          <a:endParaRPr lang="en-US"/>
        </a:p>
      </dgm:t>
    </dgm:pt>
    <dgm:pt modelId="{648AA941-9165-4194-8BDF-6494CDE11C02}" type="sibTrans" cxnId="{61AE3236-AD06-463E-A510-ABD6C0BA420D}">
      <dgm:prSet/>
      <dgm:spPr/>
      <dgm:t>
        <a:bodyPr/>
        <a:lstStyle/>
        <a:p>
          <a:endParaRPr lang="en-US"/>
        </a:p>
      </dgm:t>
    </dgm:pt>
    <dgm:pt modelId="{2C7734EF-F7BB-4FEF-824A-ED62A772B5AD}">
      <dgm:prSet/>
      <dgm:spPr/>
      <dgm:t>
        <a:bodyPr/>
        <a:lstStyle/>
        <a:p>
          <a:r>
            <a:rPr lang="tr-TR" dirty="0"/>
            <a:t>Muhataba sevgi ve merhamet beslemeliyiz. Muhataba değer vermeliyiz.</a:t>
          </a:r>
          <a:endParaRPr lang="en-US" dirty="0"/>
        </a:p>
      </dgm:t>
    </dgm:pt>
    <dgm:pt modelId="{46396432-CDC0-476A-AB60-AA4F48A46068}" type="parTrans" cxnId="{9BFC6718-152B-4EE4-A7D1-9055EB4C525B}">
      <dgm:prSet/>
      <dgm:spPr/>
      <dgm:t>
        <a:bodyPr/>
        <a:lstStyle/>
        <a:p>
          <a:endParaRPr lang="en-US"/>
        </a:p>
      </dgm:t>
    </dgm:pt>
    <dgm:pt modelId="{21BD3F98-4717-4FE1-85C0-38B650FCB551}" type="sibTrans" cxnId="{9BFC6718-152B-4EE4-A7D1-9055EB4C525B}">
      <dgm:prSet/>
      <dgm:spPr/>
      <dgm:t>
        <a:bodyPr/>
        <a:lstStyle/>
        <a:p>
          <a:endParaRPr lang="en-US"/>
        </a:p>
      </dgm:t>
    </dgm:pt>
    <dgm:pt modelId="{A6D6049E-E96C-4E97-999F-EAB68D02D4B3}">
      <dgm:prSet/>
      <dgm:spPr/>
      <dgm:t>
        <a:bodyPr/>
        <a:lstStyle/>
        <a:p>
          <a:r>
            <a:rPr lang="tr-TR" dirty="0"/>
            <a:t>Öğreticilikte bütün mesele, bir gönüle girmektir.</a:t>
          </a:r>
          <a:endParaRPr lang="en-US" dirty="0"/>
        </a:p>
      </dgm:t>
    </dgm:pt>
    <dgm:pt modelId="{4CBADD3D-8EB0-423C-B12B-A727AD892DEB}" type="parTrans" cxnId="{EC26FFA4-3560-4646-A734-FFF5883B9BDC}">
      <dgm:prSet/>
      <dgm:spPr/>
      <dgm:t>
        <a:bodyPr/>
        <a:lstStyle/>
        <a:p>
          <a:endParaRPr lang="en-US"/>
        </a:p>
      </dgm:t>
    </dgm:pt>
    <dgm:pt modelId="{3F90ED79-A71F-4F98-A3C8-3030AAA8DCDE}" type="sibTrans" cxnId="{EC26FFA4-3560-4646-A734-FFF5883B9BDC}">
      <dgm:prSet/>
      <dgm:spPr/>
      <dgm:t>
        <a:bodyPr/>
        <a:lstStyle/>
        <a:p>
          <a:endParaRPr lang="en-US"/>
        </a:p>
      </dgm:t>
    </dgm:pt>
    <dgm:pt modelId="{57ABC2CB-AF10-4F2B-8AAD-49CFABBBF148}">
      <dgm:prSet/>
      <dgm:spPr/>
      <dgm:t>
        <a:bodyPr/>
        <a:lstStyle/>
        <a:p>
          <a:r>
            <a:rPr lang="tr-TR" dirty="0"/>
            <a:t>Yaptığımız işin değerini bilmeliyiz.</a:t>
          </a:r>
          <a:endParaRPr lang="en-US" dirty="0"/>
        </a:p>
      </dgm:t>
    </dgm:pt>
    <dgm:pt modelId="{81EC7631-5194-4186-8783-F69F0F85A30A}" type="parTrans" cxnId="{C57482B4-ED7D-4A0D-8139-AC590731F6B7}">
      <dgm:prSet/>
      <dgm:spPr/>
      <dgm:t>
        <a:bodyPr/>
        <a:lstStyle/>
        <a:p>
          <a:endParaRPr lang="en-US"/>
        </a:p>
      </dgm:t>
    </dgm:pt>
    <dgm:pt modelId="{7A71EACC-187B-458D-A42F-003BA9F694F6}" type="sibTrans" cxnId="{C57482B4-ED7D-4A0D-8139-AC590731F6B7}">
      <dgm:prSet/>
      <dgm:spPr/>
      <dgm:t>
        <a:bodyPr/>
        <a:lstStyle/>
        <a:p>
          <a:endParaRPr lang="en-US"/>
        </a:p>
      </dgm:t>
    </dgm:pt>
    <dgm:pt modelId="{5BF66CC6-CB6B-419A-9053-CC96F56BCDC3}">
      <dgm:prSet/>
      <dgm:spPr/>
      <dgm:t>
        <a:bodyPr/>
        <a:lstStyle/>
        <a:p>
          <a:r>
            <a:rPr lang="tr-TR" dirty="0"/>
            <a:t>Sosyal ilişkilerde hoşgörülü ve yapıcı olmalıyız</a:t>
          </a:r>
          <a:endParaRPr lang="en-US" dirty="0"/>
        </a:p>
      </dgm:t>
    </dgm:pt>
    <dgm:pt modelId="{A28815B8-FE1F-413B-9ECA-1E395B13C81C}" type="parTrans" cxnId="{66CDBD9D-27AA-40DF-B620-20F4F9C98F81}">
      <dgm:prSet/>
      <dgm:spPr/>
      <dgm:t>
        <a:bodyPr/>
        <a:lstStyle/>
        <a:p>
          <a:endParaRPr lang="en-US"/>
        </a:p>
      </dgm:t>
    </dgm:pt>
    <dgm:pt modelId="{D4E84F12-03B4-4B2D-A3D4-0DDC75424C11}" type="sibTrans" cxnId="{66CDBD9D-27AA-40DF-B620-20F4F9C98F81}">
      <dgm:prSet/>
      <dgm:spPr/>
      <dgm:t>
        <a:bodyPr/>
        <a:lstStyle/>
        <a:p>
          <a:endParaRPr lang="en-US"/>
        </a:p>
      </dgm:t>
    </dgm:pt>
    <dgm:pt modelId="{18170D97-2C81-4C87-A1D3-A1B978F3A395}">
      <dgm:prSet/>
      <dgm:spPr/>
      <dgm:t>
        <a:bodyPr/>
        <a:lstStyle/>
        <a:p>
          <a:r>
            <a:rPr lang="tr-TR" dirty="0"/>
            <a:t>Kolaylaştırır, zorlaştırmaz, sevdirir, nefret ettirmez.</a:t>
          </a:r>
          <a:endParaRPr lang="en-US" dirty="0"/>
        </a:p>
      </dgm:t>
    </dgm:pt>
    <dgm:pt modelId="{33C435B3-DAF3-44CB-978C-86B925E9A3F3}" type="parTrans" cxnId="{45C25FDF-F18A-434E-9C5D-CB67A140610C}">
      <dgm:prSet/>
      <dgm:spPr/>
      <dgm:t>
        <a:bodyPr/>
        <a:lstStyle/>
        <a:p>
          <a:endParaRPr lang="en-US"/>
        </a:p>
      </dgm:t>
    </dgm:pt>
    <dgm:pt modelId="{55025EAA-1196-483E-9837-C64D911DB563}" type="sibTrans" cxnId="{45C25FDF-F18A-434E-9C5D-CB67A140610C}">
      <dgm:prSet/>
      <dgm:spPr/>
      <dgm:t>
        <a:bodyPr/>
        <a:lstStyle/>
        <a:p>
          <a:endParaRPr lang="en-US"/>
        </a:p>
      </dgm:t>
    </dgm:pt>
    <dgm:pt modelId="{594CEBE4-A2FA-AA4A-AF49-D70664CA34D9}" type="pres">
      <dgm:prSet presAssocID="{3CC8DAFF-057A-4411-9E84-4E97AFAA321D}" presName="diagram" presStyleCnt="0">
        <dgm:presLayoutVars>
          <dgm:dir/>
          <dgm:resizeHandles val="exact"/>
        </dgm:presLayoutVars>
      </dgm:prSet>
      <dgm:spPr/>
    </dgm:pt>
    <dgm:pt modelId="{2E738041-9A09-2944-87AF-B592099D3A29}" type="pres">
      <dgm:prSet presAssocID="{B332BF81-1A74-497F-AC0B-0EE088882863}" presName="node" presStyleLbl="node1" presStyleIdx="0" presStyleCnt="11">
        <dgm:presLayoutVars>
          <dgm:bulletEnabled val="1"/>
        </dgm:presLayoutVars>
      </dgm:prSet>
      <dgm:spPr/>
    </dgm:pt>
    <dgm:pt modelId="{F62B50CC-3B0F-3745-AAAB-2294BB04AA70}" type="pres">
      <dgm:prSet presAssocID="{F4FE4D15-4346-446D-9D38-810A8088ECA7}" presName="sibTrans" presStyleCnt="0"/>
      <dgm:spPr/>
    </dgm:pt>
    <dgm:pt modelId="{179CE93D-EA27-5145-A3D3-FDFDB49C5A18}" type="pres">
      <dgm:prSet presAssocID="{4B6E021D-4E5A-4E7A-AC12-ACC4DB960BC0}" presName="node" presStyleLbl="node1" presStyleIdx="1" presStyleCnt="11">
        <dgm:presLayoutVars>
          <dgm:bulletEnabled val="1"/>
        </dgm:presLayoutVars>
      </dgm:prSet>
      <dgm:spPr/>
    </dgm:pt>
    <dgm:pt modelId="{AEDBDAA4-CEA9-7E4D-98F4-9BA947505710}" type="pres">
      <dgm:prSet presAssocID="{EF1EE130-8895-41FF-96AC-CB48145EC28C}" presName="sibTrans" presStyleCnt="0"/>
      <dgm:spPr/>
    </dgm:pt>
    <dgm:pt modelId="{6D534F0F-B21B-B842-8646-A5806FEF8EFA}" type="pres">
      <dgm:prSet presAssocID="{E7E9724F-F738-41D7-8F24-D7F2CEE82F41}" presName="node" presStyleLbl="node1" presStyleIdx="2" presStyleCnt="11">
        <dgm:presLayoutVars>
          <dgm:bulletEnabled val="1"/>
        </dgm:presLayoutVars>
      </dgm:prSet>
      <dgm:spPr/>
    </dgm:pt>
    <dgm:pt modelId="{1C888905-1A23-1D40-8093-89AF0EE5714B}" type="pres">
      <dgm:prSet presAssocID="{E8927B3B-B767-4DB7-ACE6-74AFE3624DD5}" presName="sibTrans" presStyleCnt="0"/>
      <dgm:spPr/>
    </dgm:pt>
    <dgm:pt modelId="{D901F5E7-518C-4A4C-B17A-464D63EB89B6}" type="pres">
      <dgm:prSet presAssocID="{1DFDFA72-F903-45FC-8EC3-11808B9F9BC5}" presName="node" presStyleLbl="node1" presStyleIdx="3" presStyleCnt="11">
        <dgm:presLayoutVars>
          <dgm:bulletEnabled val="1"/>
        </dgm:presLayoutVars>
      </dgm:prSet>
      <dgm:spPr/>
    </dgm:pt>
    <dgm:pt modelId="{7DA89028-76D9-7940-A048-9CF126338305}" type="pres">
      <dgm:prSet presAssocID="{92049A24-C3DC-401F-BF56-DCF8387E5012}" presName="sibTrans" presStyleCnt="0"/>
      <dgm:spPr/>
    </dgm:pt>
    <dgm:pt modelId="{E2891382-E9A2-914C-8B02-AF1B78B5F50F}" type="pres">
      <dgm:prSet presAssocID="{B48E2C9C-0C30-4EE1-B87B-77E887A31ADE}" presName="node" presStyleLbl="node1" presStyleIdx="4" presStyleCnt="11">
        <dgm:presLayoutVars>
          <dgm:bulletEnabled val="1"/>
        </dgm:presLayoutVars>
      </dgm:prSet>
      <dgm:spPr/>
    </dgm:pt>
    <dgm:pt modelId="{59F0BCEE-D1BE-904C-A6E9-387C7B93444C}" type="pres">
      <dgm:prSet presAssocID="{BC89775E-7A15-4CF0-B1FF-17B5711855EE}" presName="sibTrans" presStyleCnt="0"/>
      <dgm:spPr/>
    </dgm:pt>
    <dgm:pt modelId="{A70E0FFD-95B2-434F-9D6B-A731E7A69C7D}" type="pres">
      <dgm:prSet presAssocID="{B09E0267-BFC0-4450-A0EE-5F5E2703A51A}" presName="node" presStyleLbl="node1" presStyleIdx="5" presStyleCnt="11">
        <dgm:presLayoutVars>
          <dgm:bulletEnabled val="1"/>
        </dgm:presLayoutVars>
      </dgm:prSet>
      <dgm:spPr/>
    </dgm:pt>
    <dgm:pt modelId="{A7193CA5-6416-9141-B92B-D2E24359017B}" type="pres">
      <dgm:prSet presAssocID="{648AA941-9165-4194-8BDF-6494CDE11C02}" presName="sibTrans" presStyleCnt="0"/>
      <dgm:spPr/>
    </dgm:pt>
    <dgm:pt modelId="{291BF7E7-F1E3-3140-A5AC-79DEF19D93C6}" type="pres">
      <dgm:prSet presAssocID="{2C7734EF-F7BB-4FEF-824A-ED62A772B5AD}" presName="node" presStyleLbl="node1" presStyleIdx="6" presStyleCnt="11">
        <dgm:presLayoutVars>
          <dgm:bulletEnabled val="1"/>
        </dgm:presLayoutVars>
      </dgm:prSet>
      <dgm:spPr/>
    </dgm:pt>
    <dgm:pt modelId="{94EE2861-4126-7D49-B3AE-050A88825E5C}" type="pres">
      <dgm:prSet presAssocID="{21BD3F98-4717-4FE1-85C0-38B650FCB551}" presName="sibTrans" presStyleCnt="0"/>
      <dgm:spPr/>
    </dgm:pt>
    <dgm:pt modelId="{A67CE800-F9A2-E245-AEAB-4C15A1339D5D}" type="pres">
      <dgm:prSet presAssocID="{A6D6049E-E96C-4E97-999F-EAB68D02D4B3}" presName="node" presStyleLbl="node1" presStyleIdx="7" presStyleCnt="11">
        <dgm:presLayoutVars>
          <dgm:bulletEnabled val="1"/>
        </dgm:presLayoutVars>
      </dgm:prSet>
      <dgm:spPr/>
    </dgm:pt>
    <dgm:pt modelId="{6F42A8E0-3549-FF45-AA84-CD81E85A49AE}" type="pres">
      <dgm:prSet presAssocID="{3F90ED79-A71F-4F98-A3C8-3030AAA8DCDE}" presName="sibTrans" presStyleCnt="0"/>
      <dgm:spPr/>
    </dgm:pt>
    <dgm:pt modelId="{8351CDB5-9FF9-6141-BECF-A71DCD7CF454}" type="pres">
      <dgm:prSet presAssocID="{57ABC2CB-AF10-4F2B-8AAD-49CFABBBF148}" presName="node" presStyleLbl="node1" presStyleIdx="8" presStyleCnt="11">
        <dgm:presLayoutVars>
          <dgm:bulletEnabled val="1"/>
        </dgm:presLayoutVars>
      </dgm:prSet>
      <dgm:spPr/>
    </dgm:pt>
    <dgm:pt modelId="{6909912A-4750-3C4D-A9C5-B76D6E4378FD}" type="pres">
      <dgm:prSet presAssocID="{7A71EACC-187B-458D-A42F-003BA9F694F6}" presName="sibTrans" presStyleCnt="0"/>
      <dgm:spPr/>
    </dgm:pt>
    <dgm:pt modelId="{E4A6D45F-7643-114B-9E8D-AFE4295EB1F3}" type="pres">
      <dgm:prSet presAssocID="{5BF66CC6-CB6B-419A-9053-CC96F56BCDC3}" presName="node" presStyleLbl="node1" presStyleIdx="9" presStyleCnt="11">
        <dgm:presLayoutVars>
          <dgm:bulletEnabled val="1"/>
        </dgm:presLayoutVars>
      </dgm:prSet>
      <dgm:spPr/>
    </dgm:pt>
    <dgm:pt modelId="{DBF96E4B-07C0-3046-B0C5-64E38BB596C4}" type="pres">
      <dgm:prSet presAssocID="{D4E84F12-03B4-4B2D-A3D4-0DDC75424C11}" presName="sibTrans" presStyleCnt="0"/>
      <dgm:spPr/>
    </dgm:pt>
    <dgm:pt modelId="{CFCD6CDC-0380-CA4D-9225-82BAA163FD0F}" type="pres">
      <dgm:prSet presAssocID="{18170D97-2C81-4C87-A1D3-A1B978F3A395}" presName="node" presStyleLbl="node1" presStyleIdx="10" presStyleCnt="11">
        <dgm:presLayoutVars>
          <dgm:bulletEnabled val="1"/>
        </dgm:presLayoutVars>
      </dgm:prSet>
      <dgm:spPr/>
    </dgm:pt>
  </dgm:ptLst>
  <dgm:cxnLst>
    <dgm:cxn modelId="{9BFC6718-152B-4EE4-A7D1-9055EB4C525B}" srcId="{3CC8DAFF-057A-4411-9E84-4E97AFAA321D}" destId="{2C7734EF-F7BB-4FEF-824A-ED62A772B5AD}" srcOrd="6" destOrd="0" parTransId="{46396432-CDC0-476A-AB60-AA4F48A46068}" sibTransId="{21BD3F98-4717-4FE1-85C0-38B650FCB551}"/>
    <dgm:cxn modelId="{A7A6402B-7A50-1F4D-BA16-3C27D7251051}" type="presOf" srcId="{18170D97-2C81-4C87-A1D3-A1B978F3A395}" destId="{CFCD6CDC-0380-CA4D-9225-82BAA163FD0F}" srcOrd="0" destOrd="0" presId="urn:microsoft.com/office/officeart/2005/8/layout/default"/>
    <dgm:cxn modelId="{5DCBBF2D-82C7-324C-B8B6-52C69DB6C616}" type="presOf" srcId="{E7E9724F-F738-41D7-8F24-D7F2CEE82F41}" destId="{6D534F0F-B21B-B842-8646-A5806FEF8EFA}" srcOrd="0" destOrd="0" presId="urn:microsoft.com/office/officeart/2005/8/layout/default"/>
    <dgm:cxn modelId="{75543B30-57B5-B64C-8E71-852AC5C6CB7B}" type="presOf" srcId="{A6D6049E-E96C-4E97-999F-EAB68D02D4B3}" destId="{A67CE800-F9A2-E245-AEAB-4C15A1339D5D}" srcOrd="0" destOrd="0" presId="urn:microsoft.com/office/officeart/2005/8/layout/default"/>
    <dgm:cxn modelId="{61AE3236-AD06-463E-A510-ABD6C0BA420D}" srcId="{3CC8DAFF-057A-4411-9E84-4E97AFAA321D}" destId="{B09E0267-BFC0-4450-A0EE-5F5E2703A51A}" srcOrd="5" destOrd="0" parTransId="{6A60A26B-32F9-4D6E-B385-A86C5D8F60CD}" sibTransId="{648AA941-9165-4194-8BDF-6494CDE11C02}"/>
    <dgm:cxn modelId="{87FEE73B-2DA3-1E4C-9559-88C722CE3856}" type="presOf" srcId="{5BF66CC6-CB6B-419A-9053-CC96F56BCDC3}" destId="{E4A6D45F-7643-114B-9E8D-AFE4295EB1F3}" srcOrd="0" destOrd="0" presId="urn:microsoft.com/office/officeart/2005/8/layout/default"/>
    <dgm:cxn modelId="{B351E64B-C695-8544-BEFD-5FF3FE0CE300}" type="presOf" srcId="{4B6E021D-4E5A-4E7A-AC12-ACC4DB960BC0}" destId="{179CE93D-EA27-5145-A3D3-FDFDB49C5A18}" srcOrd="0" destOrd="0" presId="urn:microsoft.com/office/officeart/2005/8/layout/default"/>
    <dgm:cxn modelId="{A288B969-7720-435C-8124-9DBA1D4DB39F}" srcId="{3CC8DAFF-057A-4411-9E84-4E97AFAA321D}" destId="{B332BF81-1A74-497F-AC0B-0EE088882863}" srcOrd="0" destOrd="0" parTransId="{EAA62881-017F-4BA4-BBAF-550E6824DFAA}" sibTransId="{F4FE4D15-4346-446D-9D38-810A8088ECA7}"/>
    <dgm:cxn modelId="{6D250B6C-64C0-4FEF-91B9-DF386CC38D62}" srcId="{3CC8DAFF-057A-4411-9E84-4E97AFAA321D}" destId="{1DFDFA72-F903-45FC-8EC3-11808B9F9BC5}" srcOrd="3" destOrd="0" parTransId="{19CB56ED-25F8-4FB6-A95E-5E839A545DDD}" sibTransId="{92049A24-C3DC-401F-BF56-DCF8387E5012}"/>
    <dgm:cxn modelId="{E0FB7482-2413-8245-81E9-7356B9C26293}" type="presOf" srcId="{B48E2C9C-0C30-4EE1-B87B-77E887A31ADE}" destId="{E2891382-E9A2-914C-8B02-AF1B78B5F50F}" srcOrd="0" destOrd="0" presId="urn:microsoft.com/office/officeart/2005/8/layout/default"/>
    <dgm:cxn modelId="{CEF2FE88-8D1C-A346-B335-4EEB5CD6BDBF}" type="presOf" srcId="{1DFDFA72-F903-45FC-8EC3-11808B9F9BC5}" destId="{D901F5E7-518C-4A4C-B17A-464D63EB89B6}" srcOrd="0" destOrd="0" presId="urn:microsoft.com/office/officeart/2005/8/layout/default"/>
    <dgm:cxn modelId="{93BD4189-6D4F-4734-B0B6-787AFD75B590}" srcId="{3CC8DAFF-057A-4411-9E84-4E97AFAA321D}" destId="{B48E2C9C-0C30-4EE1-B87B-77E887A31ADE}" srcOrd="4" destOrd="0" parTransId="{9CC3E065-8CB2-4571-AB7B-C097FC33470A}" sibTransId="{BC89775E-7A15-4CF0-B1FF-17B5711855EE}"/>
    <dgm:cxn modelId="{66CDBD9D-27AA-40DF-B620-20F4F9C98F81}" srcId="{3CC8DAFF-057A-4411-9E84-4E97AFAA321D}" destId="{5BF66CC6-CB6B-419A-9053-CC96F56BCDC3}" srcOrd="9" destOrd="0" parTransId="{A28815B8-FE1F-413B-9ECA-1E395B13C81C}" sibTransId="{D4E84F12-03B4-4B2D-A3D4-0DDC75424C11}"/>
    <dgm:cxn modelId="{88CAB3A3-4A8E-4AB5-B5C6-ADDEE698F55F}" srcId="{3CC8DAFF-057A-4411-9E84-4E97AFAA321D}" destId="{4B6E021D-4E5A-4E7A-AC12-ACC4DB960BC0}" srcOrd="1" destOrd="0" parTransId="{3CEC5F75-42CD-4D00-AECB-5BDA2B603ED2}" sibTransId="{EF1EE130-8895-41FF-96AC-CB48145EC28C}"/>
    <dgm:cxn modelId="{EC26FFA4-3560-4646-A734-FFF5883B9BDC}" srcId="{3CC8DAFF-057A-4411-9E84-4E97AFAA321D}" destId="{A6D6049E-E96C-4E97-999F-EAB68D02D4B3}" srcOrd="7" destOrd="0" parTransId="{4CBADD3D-8EB0-423C-B12B-A727AD892DEB}" sibTransId="{3F90ED79-A71F-4F98-A3C8-3030AAA8DCDE}"/>
    <dgm:cxn modelId="{C57482B4-ED7D-4A0D-8139-AC590731F6B7}" srcId="{3CC8DAFF-057A-4411-9E84-4E97AFAA321D}" destId="{57ABC2CB-AF10-4F2B-8AAD-49CFABBBF148}" srcOrd="8" destOrd="0" parTransId="{81EC7631-5194-4186-8783-F69F0F85A30A}" sibTransId="{7A71EACC-187B-458D-A42F-003BA9F694F6}"/>
    <dgm:cxn modelId="{EFD7E9BB-300D-C243-A07B-DB768F27419C}" type="presOf" srcId="{2C7734EF-F7BB-4FEF-824A-ED62A772B5AD}" destId="{291BF7E7-F1E3-3140-A5AC-79DEF19D93C6}" srcOrd="0" destOrd="0" presId="urn:microsoft.com/office/officeart/2005/8/layout/default"/>
    <dgm:cxn modelId="{A8DE85D8-A286-4316-ACAE-9E199CBBED38}" srcId="{3CC8DAFF-057A-4411-9E84-4E97AFAA321D}" destId="{E7E9724F-F738-41D7-8F24-D7F2CEE82F41}" srcOrd="2" destOrd="0" parTransId="{00E7D53B-0EC3-45FC-BD82-08F22B2CE442}" sibTransId="{E8927B3B-B767-4DB7-ACE6-74AFE3624DD5}"/>
    <dgm:cxn modelId="{45C25FDF-F18A-434E-9C5D-CB67A140610C}" srcId="{3CC8DAFF-057A-4411-9E84-4E97AFAA321D}" destId="{18170D97-2C81-4C87-A1D3-A1B978F3A395}" srcOrd="10" destOrd="0" parTransId="{33C435B3-DAF3-44CB-978C-86B925E9A3F3}" sibTransId="{55025EAA-1196-483E-9837-C64D911DB563}"/>
    <dgm:cxn modelId="{94061FE6-E5F1-174A-8FBA-5E2C4DB7008E}" type="presOf" srcId="{B332BF81-1A74-497F-AC0B-0EE088882863}" destId="{2E738041-9A09-2944-87AF-B592099D3A29}" srcOrd="0" destOrd="0" presId="urn:microsoft.com/office/officeart/2005/8/layout/default"/>
    <dgm:cxn modelId="{7EB3B6E8-B23D-904B-89DC-D8F5291ACBA3}" type="presOf" srcId="{B09E0267-BFC0-4450-A0EE-5F5E2703A51A}" destId="{A70E0FFD-95B2-434F-9D6B-A731E7A69C7D}" srcOrd="0" destOrd="0" presId="urn:microsoft.com/office/officeart/2005/8/layout/default"/>
    <dgm:cxn modelId="{52CF68ED-923F-9C40-B66C-E6DFABBF2408}" type="presOf" srcId="{3CC8DAFF-057A-4411-9E84-4E97AFAA321D}" destId="{594CEBE4-A2FA-AA4A-AF49-D70664CA34D9}" srcOrd="0" destOrd="0" presId="urn:microsoft.com/office/officeart/2005/8/layout/default"/>
    <dgm:cxn modelId="{7B118EF8-90A7-924D-BBBB-6FBCEA05FF9E}" type="presOf" srcId="{57ABC2CB-AF10-4F2B-8AAD-49CFABBBF148}" destId="{8351CDB5-9FF9-6141-BECF-A71DCD7CF454}" srcOrd="0" destOrd="0" presId="urn:microsoft.com/office/officeart/2005/8/layout/default"/>
    <dgm:cxn modelId="{8F035D57-B5AC-864E-861F-2E7E531FA1F9}" type="presParOf" srcId="{594CEBE4-A2FA-AA4A-AF49-D70664CA34D9}" destId="{2E738041-9A09-2944-87AF-B592099D3A29}" srcOrd="0" destOrd="0" presId="urn:microsoft.com/office/officeart/2005/8/layout/default"/>
    <dgm:cxn modelId="{17763EC0-ACD7-DE4F-A5BA-D1666AB2B31C}" type="presParOf" srcId="{594CEBE4-A2FA-AA4A-AF49-D70664CA34D9}" destId="{F62B50CC-3B0F-3745-AAAB-2294BB04AA70}" srcOrd="1" destOrd="0" presId="urn:microsoft.com/office/officeart/2005/8/layout/default"/>
    <dgm:cxn modelId="{DD515BE2-FA10-3B49-AFE8-277DF6FE10DA}" type="presParOf" srcId="{594CEBE4-A2FA-AA4A-AF49-D70664CA34D9}" destId="{179CE93D-EA27-5145-A3D3-FDFDB49C5A18}" srcOrd="2" destOrd="0" presId="urn:microsoft.com/office/officeart/2005/8/layout/default"/>
    <dgm:cxn modelId="{6173B774-73C2-8141-95BF-4F6032EE47FB}" type="presParOf" srcId="{594CEBE4-A2FA-AA4A-AF49-D70664CA34D9}" destId="{AEDBDAA4-CEA9-7E4D-98F4-9BA947505710}" srcOrd="3" destOrd="0" presId="urn:microsoft.com/office/officeart/2005/8/layout/default"/>
    <dgm:cxn modelId="{77E54D3B-FD25-3143-8AB9-6FCE612B03CE}" type="presParOf" srcId="{594CEBE4-A2FA-AA4A-AF49-D70664CA34D9}" destId="{6D534F0F-B21B-B842-8646-A5806FEF8EFA}" srcOrd="4" destOrd="0" presId="urn:microsoft.com/office/officeart/2005/8/layout/default"/>
    <dgm:cxn modelId="{39BEB53A-3E3B-D34F-86F8-723EC65BE992}" type="presParOf" srcId="{594CEBE4-A2FA-AA4A-AF49-D70664CA34D9}" destId="{1C888905-1A23-1D40-8093-89AF0EE5714B}" srcOrd="5" destOrd="0" presId="urn:microsoft.com/office/officeart/2005/8/layout/default"/>
    <dgm:cxn modelId="{E16128B0-4097-D345-989D-D0F359AE105C}" type="presParOf" srcId="{594CEBE4-A2FA-AA4A-AF49-D70664CA34D9}" destId="{D901F5E7-518C-4A4C-B17A-464D63EB89B6}" srcOrd="6" destOrd="0" presId="urn:microsoft.com/office/officeart/2005/8/layout/default"/>
    <dgm:cxn modelId="{8C166916-A277-4249-BCCE-50B4A628C4D0}" type="presParOf" srcId="{594CEBE4-A2FA-AA4A-AF49-D70664CA34D9}" destId="{7DA89028-76D9-7940-A048-9CF126338305}" srcOrd="7" destOrd="0" presId="urn:microsoft.com/office/officeart/2005/8/layout/default"/>
    <dgm:cxn modelId="{932962B9-6583-F94A-BB57-B3E04697E35B}" type="presParOf" srcId="{594CEBE4-A2FA-AA4A-AF49-D70664CA34D9}" destId="{E2891382-E9A2-914C-8B02-AF1B78B5F50F}" srcOrd="8" destOrd="0" presId="urn:microsoft.com/office/officeart/2005/8/layout/default"/>
    <dgm:cxn modelId="{02A625E6-B166-2F46-BF40-23422ECF6511}" type="presParOf" srcId="{594CEBE4-A2FA-AA4A-AF49-D70664CA34D9}" destId="{59F0BCEE-D1BE-904C-A6E9-387C7B93444C}" srcOrd="9" destOrd="0" presId="urn:microsoft.com/office/officeart/2005/8/layout/default"/>
    <dgm:cxn modelId="{D5DE174F-8787-CD48-9247-2CB192B48F51}" type="presParOf" srcId="{594CEBE4-A2FA-AA4A-AF49-D70664CA34D9}" destId="{A70E0FFD-95B2-434F-9D6B-A731E7A69C7D}" srcOrd="10" destOrd="0" presId="urn:microsoft.com/office/officeart/2005/8/layout/default"/>
    <dgm:cxn modelId="{8C13B64E-38A9-EE4F-86C3-50F482E8CEFA}" type="presParOf" srcId="{594CEBE4-A2FA-AA4A-AF49-D70664CA34D9}" destId="{A7193CA5-6416-9141-B92B-D2E24359017B}" srcOrd="11" destOrd="0" presId="urn:microsoft.com/office/officeart/2005/8/layout/default"/>
    <dgm:cxn modelId="{5E03B957-7A6D-4D48-91AD-63B453E9F09A}" type="presParOf" srcId="{594CEBE4-A2FA-AA4A-AF49-D70664CA34D9}" destId="{291BF7E7-F1E3-3140-A5AC-79DEF19D93C6}" srcOrd="12" destOrd="0" presId="urn:microsoft.com/office/officeart/2005/8/layout/default"/>
    <dgm:cxn modelId="{70D63485-B41D-214F-903B-A4F1053F5CE8}" type="presParOf" srcId="{594CEBE4-A2FA-AA4A-AF49-D70664CA34D9}" destId="{94EE2861-4126-7D49-B3AE-050A88825E5C}" srcOrd="13" destOrd="0" presId="urn:microsoft.com/office/officeart/2005/8/layout/default"/>
    <dgm:cxn modelId="{F5129B94-BC14-4147-A352-09F63879E249}" type="presParOf" srcId="{594CEBE4-A2FA-AA4A-AF49-D70664CA34D9}" destId="{A67CE800-F9A2-E245-AEAB-4C15A1339D5D}" srcOrd="14" destOrd="0" presId="urn:microsoft.com/office/officeart/2005/8/layout/default"/>
    <dgm:cxn modelId="{06729103-2CA5-7F4A-9EAC-88E46059D5BA}" type="presParOf" srcId="{594CEBE4-A2FA-AA4A-AF49-D70664CA34D9}" destId="{6F42A8E0-3549-FF45-AA84-CD81E85A49AE}" srcOrd="15" destOrd="0" presId="urn:microsoft.com/office/officeart/2005/8/layout/default"/>
    <dgm:cxn modelId="{2A24CFD3-D92A-0445-90FC-6667CE86F856}" type="presParOf" srcId="{594CEBE4-A2FA-AA4A-AF49-D70664CA34D9}" destId="{8351CDB5-9FF9-6141-BECF-A71DCD7CF454}" srcOrd="16" destOrd="0" presId="urn:microsoft.com/office/officeart/2005/8/layout/default"/>
    <dgm:cxn modelId="{E4192593-998D-A34F-B3BE-B9A6F76B3D3C}" type="presParOf" srcId="{594CEBE4-A2FA-AA4A-AF49-D70664CA34D9}" destId="{6909912A-4750-3C4D-A9C5-B76D6E4378FD}" srcOrd="17" destOrd="0" presId="urn:microsoft.com/office/officeart/2005/8/layout/default"/>
    <dgm:cxn modelId="{61B7F5A1-1C8D-E448-8188-996D7FFC6F84}" type="presParOf" srcId="{594CEBE4-A2FA-AA4A-AF49-D70664CA34D9}" destId="{E4A6D45F-7643-114B-9E8D-AFE4295EB1F3}" srcOrd="18" destOrd="0" presId="urn:microsoft.com/office/officeart/2005/8/layout/default"/>
    <dgm:cxn modelId="{F0D19118-81F0-584D-890E-28CA218A7EA8}" type="presParOf" srcId="{594CEBE4-A2FA-AA4A-AF49-D70664CA34D9}" destId="{DBF96E4B-07C0-3046-B0C5-64E38BB596C4}" srcOrd="19" destOrd="0" presId="urn:microsoft.com/office/officeart/2005/8/layout/default"/>
    <dgm:cxn modelId="{F81029C6-6EEF-FA4D-A9B7-23C7B53DE235}" type="presParOf" srcId="{594CEBE4-A2FA-AA4A-AF49-D70664CA34D9}" destId="{CFCD6CDC-0380-CA4D-9225-82BAA163FD0F}"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F14E26B-28B2-498A-B88A-E8CE937DEC83}"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E2777A22-C874-4265-A89D-5C7B59AA38B2}">
      <dgm:prSet/>
      <dgm:spPr/>
      <dgm:t>
        <a:bodyPr/>
        <a:lstStyle/>
        <a:p>
          <a:r>
            <a:rPr lang="tr-TR"/>
            <a:t>Öğrencileri tanıma ve anlama</a:t>
          </a:r>
          <a:endParaRPr lang="en-US"/>
        </a:p>
      </dgm:t>
    </dgm:pt>
    <dgm:pt modelId="{94890521-8523-4A3E-9876-B94814286975}" type="parTrans" cxnId="{C7BC0413-F91F-411F-84F0-7D6AEB4BD5BF}">
      <dgm:prSet/>
      <dgm:spPr/>
      <dgm:t>
        <a:bodyPr/>
        <a:lstStyle/>
        <a:p>
          <a:endParaRPr lang="en-US"/>
        </a:p>
      </dgm:t>
    </dgm:pt>
    <dgm:pt modelId="{EE06DE6D-182B-425F-BEB0-F504BFA22478}" type="sibTrans" cxnId="{C7BC0413-F91F-411F-84F0-7D6AEB4BD5BF}">
      <dgm:prSet/>
      <dgm:spPr/>
      <dgm:t>
        <a:bodyPr/>
        <a:lstStyle/>
        <a:p>
          <a:endParaRPr lang="en-US"/>
        </a:p>
      </dgm:t>
    </dgm:pt>
    <dgm:pt modelId="{A911DE71-901E-4CD3-AB02-F019F64A0D4A}">
      <dgm:prSet/>
      <dgm:spPr/>
      <dgm:t>
        <a:bodyPr/>
        <a:lstStyle/>
        <a:p>
          <a:r>
            <a:rPr lang="tr-TR"/>
            <a:t>Öğrencilerin ilgi alanlarını fark etme</a:t>
          </a:r>
          <a:endParaRPr lang="en-US"/>
        </a:p>
      </dgm:t>
    </dgm:pt>
    <dgm:pt modelId="{1924DB47-B322-48B7-8420-B6453CB7B867}" type="parTrans" cxnId="{50CED2B9-0F70-4536-8150-FFE347E269A0}">
      <dgm:prSet/>
      <dgm:spPr/>
      <dgm:t>
        <a:bodyPr/>
        <a:lstStyle/>
        <a:p>
          <a:endParaRPr lang="en-US"/>
        </a:p>
      </dgm:t>
    </dgm:pt>
    <dgm:pt modelId="{7958B44F-AAF5-4E63-AB07-13601F18FF6A}" type="sibTrans" cxnId="{50CED2B9-0F70-4536-8150-FFE347E269A0}">
      <dgm:prSet/>
      <dgm:spPr/>
      <dgm:t>
        <a:bodyPr/>
        <a:lstStyle/>
        <a:p>
          <a:endParaRPr lang="en-US"/>
        </a:p>
      </dgm:t>
    </dgm:pt>
    <dgm:pt modelId="{2AF869D2-DB96-4A82-B0D1-1F188D008F69}">
      <dgm:prSet/>
      <dgm:spPr/>
      <dgm:t>
        <a:bodyPr/>
        <a:lstStyle/>
        <a:p>
          <a:r>
            <a:rPr lang="tr-TR"/>
            <a:t>Derslerde öğrenme seviyelerini yakalama</a:t>
          </a:r>
          <a:endParaRPr lang="en-US"/>
        </a:p>
      </dgm:t>
    </dgm:pt>
    <dgm:pt modelId="{95FD61DA-1822-4E9A-8C31-59E4C4C97A46}" type="parTrans" cxnId="{BF36DCA6-CA15-4C69-8617-91A90EE83759}">
      <dgm:prSet/>
      <dgm:spPr/>
      <dgm:t>
        <a:bodyPr/>
        <a:lstStyle/>
        <a:p>
          <a:endParaRPr lang="en-US"/>
        </a:p>
      </dgm:t>
    </dgm:pt>
    <dgm:pt modelId="{5A9413C0-4607-4A51-A49B-F57E4A1BC0C6}" type="sibTrans" cxnId="{BF36DCA6-CA15-4C69-8617-91A90EE83759}">
      <dgm:prSet/>
      <dgm:spPr/>
      <dgm:t>
        <a:bodyPr/>
        <a:lstStyle/>
        <a:p>
          <a:endParaRPr lang="en-US"/>
        </a:p>
      </dgm:t>
    </dgm:pt>
    <dgm:pt modelId="{221E9066-D991-466F-9C5C-7F3BB46DCA35}">
      <dgm:prSet/>
      <dgm:spPr/>
      <dgm:t>
        <a:bodyPr/>
        <a:lstStyle/>
        <a:p>
          <a:r>
            <a:rPr lang="tr-TR"/>
            <a:t>Öğrenciye uygun yöntem ve teknikleri kullanma</a:t>
          </a:r>
          <a:endParaRPr lang="en-US"/>
        </a:p>
      </dgm:t>
    </dgm:pt>
    <dgm:pt modelId="{4D66112E-673E-45D2-9BC8-E1E7C90DB4FC}" type="parTrans" cxnId="{300003ED-2D63-4C3E-988B-00DE964FA03C}">
      <dgm:prSet/>
      <dgm:spPr/>
      <dgm:t>
        <a:bodyPr/>
        <a:lstStyle/>
        <a:p>
          <a:endParaRPr lang="en-US"/>
        </a:p>
      </dgm:t>
    </dgm:pt>
    <dgm:pt modelId="{56093071-0F56-41B9-95EE-C303EAEEF31A}" type="sibTrans" cxnId="{300003ED-2D63-4C3E-988B-00DE964FA03C}">
      <dgm:prSet/>
      <dgm:spPr/>
      <dgm:t>
        <a:bodyPr/>
        <a:lstStyle/>
        <a:p>
          <a:endParaRPr lang="en-US"/>
        </a:p>
      </dgm:t>
    </dgm:pt>
    <dgm:pt modelId="{39F7B4EA-2FD1-48BA-835D-59B8966B940A}">
      <dgm:prSet/>
      <dgm:spPr/>
      <dgm:t>
        <a:bodyPr/>
        <a:lstStyle/>
        <a:p>
          <a:r>
            <a:rPr lang="tr-TR"/>
            <a:t>Öğrencilerin öğrenme-öğretme sürecine aktif katılımını sağlama</a:t>
          </a:r>
          <a:endParaRPr lang="en-US"/>
        </a:p>
      </dgm:t>
    </dgm:pt>
    <dgm:pt modelId="{02EE3440-82E3-4CBB-BC4D-166D4CA71C2A}" type="parTrans" cxnId="{615320A5-EA86-4785-B9C7-9FF447E5E2CA}">
      <dgm:prSet/>
      <dgm:spPr/>
      <dgm:t>
        <a:bodyPr/>
        <a:lstStyle/>
        <a:p>
          <a:endParaRPr lang="en-US"/>
        </a:p>
      </dgm:t>
    </dgm:pt>
    <dgm:pt modelId="{95B6A2C7-5851-4DB4-8E3F-30053EE3EC61}" type="sibTrans" cxnId="{615320A5-EA86-4785-B9C7-9FF447E5E2CA}">
      <dgm:prSet/>
      <dgm:spPr/>
      <dgm:t>
        <a:bodyPr/>
        <a:lstStyle/>
        <a:p>
          <a:endParaRPr lang="en-US"/>
        </a:p>
      </dgm:t>
    </dgm:pt>
    <dgm:pt modelId="{AEFDBB86-0FD6-9249-B9BF-1572DD81A3B3}" type="pres">
      <dgm:prSet presAssocID="{5F14E26B-28B2-498A-B88A-E8CE937DEC83}" presName="outerComposite" presStyleCnt="0">
        <dgm:presLayoutVars>
          <dgm:chMax val="5"/>
          <dgm:dir/>
          <dgm:resizeHandles val="exact"/>
        </dgm:presLayoutVars>
      </dgm:prSet>
      <dgm:spPr/>
    </dgm:pt>
    <dgm:pt modelId="{69773401-6C9C-1842-A100-BD6588CAE685}" type="pres">
      <dgm:prSet presAssocID="{5F14E26B-28B2-498A-B88A-E8CE937DEC83}" presName="dummyMaxCanvas" presStyleCnt="0">
        <dgm:presLayoutVars/>
      </dgm:prSet>
      <dgm:spPr/>
    </dgm:pt>
    <dgm:pt modelId="{501DC2D1-6355-E049-BACD-285E3F6FB9BE}" type="pres">
      <dgm:prSet presAssocID="{5F14E26B-28B2-498A-B88A-E8CE937DEC83}" presName="FiveNodes_1" presStyleLbl="node1" presStyleIdx="0" presStyleCnt="5">
        <dgm:presLayoutVars>
          <dgm:bulletEnabled val="1"/>
        </dgm:presLayoutVars>
      </dgm:prSet>
      <dgm:spPr/>
    </dgm:pt>
    <dgm:pt modelId="{F5C8EBF1-1898-EA49-956B-7B04E9C35CF4}" type="pres">
      <dgm:prSet presAssocID="{5F14E26B-28B2-498A-B88A-E8CE937DEC83}" presName="FiveNodes_2" presStyleLbl="node1" presStyleIdx="1" presStyleCnt="5">
        <dgm:presLayoutVars>
          <dgm:bulletEnabled val="1"/>
        </dgm:presLayoutVars>
      </dgm:prSet>
      <dgm:spPr/>
    </dgm:pt>
    <dgm:pt modelId="{8376563E-E2C0-2C40-B8A1-6C63A48FE257}" type="pres">
      <dgm:prSet presAssocID="{5F14E26B-28B2-498A-B88A-E8CE937DEC83}" presName="FiveNodes_3" presStyleLbl="node1" presStyleIdx="2" presStyleCnt="5">
        <dgm:presLayoutVars>
          <dgm:bulletEnabled val="1"/>
        </dgm:presLayoutVars>
      </dgm:prSet>
      <dgm:spPr/>
    </dgm:pt>
    <dgm:pt modelId="{E007E05E-5716-AC4B-8BD2-B50CF8C24351}" type="pres">
      <dgm:prSet presAssocID="{5F14E26B-28B2-498A-B88A-E8CE937DEC83}" presName="FiveNodes_4" presStyleLbl="node1" presStyleIdx="3" presStyleCnt="5">
        <dgm:presLayoutVars>
          <dgm:bulletEnabled val="1"/>
        </dgm:presLayoutVars>
      </dgm:prSet>
      <dgm:spPr/>
    </dgm:pt>
    <dgm:pt modelId="{5EB6CB44-22C1-4A40-B5BC-8BA0F0D04438}" type="pres">
      <dgm:prSet presAssocID="{5F14E26B-28B2-498A-B88A-E8CE937DEC83}" presName="FiveNodes_5" presStyleLbl="node1" presStyleIdx="4" presStyleCnt="5">
        <dgm:presLayoutVars>
          <dgm:bulletEnabled val="1"/>
        </dgm:presLayoutVars>
      </dgm:prSet>
      <dgm:spPr/>
    </dgm:pt>
    <dgm:pt modelId="{C793B80B-085C-7649-A0AA-E863E3B2F7D9}" type="pres">
      <dgm:prSet presAssocID="{5F14E26B-28B2-498A-B88A-E8CE937DEC83}" presName="FiveConn_1-2" presStyleLbl="fgAccFollowNode1" presStyleIdx="0" presStyleCnt="4">
        <dgm:presLayoutVars>
          <dgm:bulletEnabled val="1"/>
        </dgm:presLayoutVars>
      </dgm:prSet>
      <dgm:spPr/>
    </dgm:pt>
    <dgm:pt modelId="{CBEFB69A-4970-3C47-A772-2E604CD8F7BD}" type="pres">
      <dgm:prSet presAssocID="{5F14E26B-28B2-498A-B88A-E8CE937DEC83}" presName="FiveConn_2-3" presStyleLbl="fgAccFollowNode1" presStyleIdx="1" presStyleCnt="4">
        <dgm:presLayoutVars>
          <dgm:bulletEnabled val="1"/>
        </dgm:presLayoutVars>
      </dgm:prSet>
      <dgm:spPr/>
    </dgm:pt>
    <dgm:pt modelId="{1503485C-EF26-1042-9665-C431A20ACB86}" type="pres">
      <dgm:prSet presAssocID="{5F14E26B-28B2-498A-B88A-E8CE937DEC83}" presName="FiveConn_3-4" presStyleLbl="fgAccFollowNode1" presStyleIdx="2" presStyleCnt="4">
        <dgm:presLayoutVars>
          <dgm:bulletEnabled val="1"/>
        </dgm:presLayoutVars>
      </dgm:prSet>
      <dgm:spPr/>
    </dgm:pt>
    <dgm:pt modelId="{C3416C9B-AF0B-124C-8FCB-4FD248159EDF}" type="pres">
      <dgm:prSet presAssocID="{5F14E26B-28B2-498A-B88A-E8CE937DEC83}" presName="FiveConn_4-5" presStyleLbl="fgAccFollowNode1" presStyleIdx="3" presStyleCnt="4">
        <dgm:presLayoutVars>
          <dgm:bulletEnabled val="1"/>
        </dgm:presLayoutVars>
      </dgm:prSet>
      <dgm:spPr/>
    </dgm:pt>
    <dgm:pt modelId="{08E0ED32-5B19-684E-B054-9D7046A421E8}" type="pres">
      <dgm:prSet presAssocID="{5F14E26B-28B2-498A-B88A-E8CE937DEC83}" presName="FiveNodes_1_text" presStyleLbl="node1" presStyleIdx="4" presStyleCnt="5">
        <dgm:presLayoutVars>
          <dgm:bulletEnabled val="1"/>
        </dgm:presLayoutVars>
      </dgm:prSet>
      <dgm:spPr/>
    </dgm:pt>
    <dgm:pt modelId="{7C7CB6A3-4CB5-F540-A344-A22F3EB52FDF}" type="pres">
      <dgm:prSet presAssocID="{5F14E26B-28B2-498A-B88A-E8CE937DEC83}" presName="FiveNodes_2_text" presStyleLbl="node1" presStyleIdx="4" presStyleCnt="5">
        <dgm:presLayoutVars>
          <dgm:bulletEnabled val="1"/>
        </dgm:presLayoutVars>
      </dgm:prSet>
      <dgm:spPr/>
    </dgm:pt>
    <dgm:pt modelId="{D7E3FA18-F664-AE4C-ACFF-00B8BF4A5EE8}" type="pres">
      <dgm:prSet presAssocID="{5F14E26B-28B2-498A-B88A-E8CE937DEC83}" presName="FiveNodes_3_text" presStyleLbl="node1" presStyleIdx="4" presStyleCnt="5">
        <dgm:presLayoutVars>
          <dgm:bulletEnabled val="1"/>
        </dgm:presLayoutVars>
      </dgm:prSet>
      <dgm:spPr/>
    </dgm:pt>
    <dgm:pt modelId="{14DB55EB-5CE3-D249-B1B1-3F11479CD4FE}" type="pres">
      <dgm:prSet presAssocID="{5F14E26B-28B2-498A-B88A-E8CE937DEC83}" presName="FiveNodes_4_text" presStyleLbl="node1" presStyleIdx="4" presStyleCnt="5">
        <dgm:presLayoutVars>
          <dgm:bulletEnabled val="1"/>
        </dgm:presLayoutVars>
      </dgm:prSet>
      <dgm:spPr/>
    </dgm:pt>
    <dgm:pt modelId="{A4033616-1938-1B48-B183-80C482F47C3D}" type="pres">
      <dgm:prSet presAssocID="{5F14E26B-28B2-498A-B88A-E8CE937DEC83}" presName="FiveNodes_5_text" presStyleLbl="node1" presStyleIdx="4" presStyleCnt="5">
        <dgm:presLayoutVars>
          <dgm:bulletEnabled val="1"/>
        </dgm:presLayoutVars>
      </dgm:prSet>
      <dgm:spPr/>
    </dgm:pt>
  </dgm:ptLst>
  <dgm:cxnLst>
    <dgm:cxn modelId="{367F3E0F-6769-E84F-8BBD-0BD087B8C943}" type="presOf" srcId="{A911DE71-901E-4CD3-AB02-F019F64A0D4A}" destId="{7C7CB6A3-4CB5-F540-A344-A22F3EB52FDF}" srcOrd="1" destOrd="0" presId="urn:microsoft.com/office/officeart/2005/8/layout/vProcess5"/>
    <dgm:cxn modelId="{C7BC0413-F91F-411F-84F0-7D6AEB4BD5BF}" srcId="{5F14E26B-28B2-498A-B88A-E8CE937DEC83}" destId="{E2777A22-C874-4265-A89D-5C7B59AA38B2}" srcOrd="0" destOrd="0" parTransId="{94890521-8523-4A3E-9876-B94814286975}" sibTransId="{EE06DE6D-182B-425F-BEB0-F504BFA22478}"/>
    <dgm:cxn modelId="{62DC1514-B47F-B042-AF4D-FB257743C135}" type="presOf" srcId="{5A9413C0-4607-4A51-A49B-F57E4A1BC0C6}" destId="{1503485C-EF26-1042-9665-C431A20ACB86}" srcOrd="0" destOrd="0" presId="urn:microsoft.com/office/officeart/2005/8/layout/vProcess5"/>
    <dgm:cxn modelId="{BB27CC1A-EE53-7142-9D4F-3905186C4390}" type="presOf" srcId="{2AF869D2-DB96-4A82-B0D1-1F188D008F69}" destId="{D7E3FA18-F664-AE4C-ACFF-00B8BF4A5EE8}" srcOrd="1" destOrd="0" presId="urn:microsoft.com/office/officeart/2005/8/layout/vProcess5"/>
    <dgm:cxn modelId="{EDE04A1F-05A9-D443-B818-0D4C9CAA5582}" type="presOf" srcId="{221E9066-D991-466F-9C5C-7F3BB46DCA35}" destId="{14DB55EB-5CE3-D249-B1B1-3F11479CD4FE}" srcOrd="1" destOrd="0" presId="urn:microsoft.com/office/officeart/2005/8/layout/vProcess5"/>
    <dgm:cxn modelId="{C39EEA23-41E6-F747-8D5D-FC5011EC2407}" type="presOf" srcId="{A911DE71-901E-4CD3-AB02-F019F64A0D4A}" destId="{F5C8EBF1-1898-EA49-956B-7B04E9C35CF4}" srcOrd="0" destOrd="0" presId="urn:microsoft.com/office/officeart/2005/8/layout/vProcess5"/>
    <dgm:cxn modelId="{28FA7D46-85FC-0D4C-8968-C51E175A0C05}" type="presOf" srcId="{E2777A22-C874-4265-A89D-5C7B59AA38B2}" destId="{501DC2D1-6355-E049-BACD-285E3F6FB9BE}" srcOrd="0" destOrd="0" presId="urn:microsoft.com/office/officeart/2005/8/layout/vProcess5"/>
    <dgm:cxn modelId="{38ACD24E-0011-EF40-8EDC-C3D6E7D0B010}" type="presOf" srcId="{E2777A22-C874-4265-A89D-5C7B59AA38B2}" destId="{08E0ED32-5B19-684E-B054-9D7046A421E8}" srcOrd="1" destOrd="0" presId="urn:microsoft.com/office/officeart/2005/8/layout/vProcess5"/>
    <dgm:cxn modelId="{A0076D63-E5E9-3640-96B6-B115A846F0A1}" type="presOf" srcId="{5F14E26B-28B2-498A-B88A-E8CE937DEC83}" destId="{AEFDBB86-0FD6-9249-B9BF-1572DD81A3B3}" srcOrd="0" destOrd="0" presId="urn:microsoft.com/office/officeart/2005/8/layout/vProcess5"/>
    <dgm:cxn modelId="{D041FE78-7241-2F4D-A76C-C387ED222CDC}" type="presOf" srcId="{7958B44F-AAF5-4E63-AB07-13601F18FF6A}" destId="{CBEFB69A-4970-3C47-A772-2E604CD8F7BD}" srcOrd="0" destOrd="0" presId="urn:microsoft.com/office/officeart/2005/8/layout/vProcess5"/>
    <dgm:cxn modelId="{AEFE158C-7F79-BB43-9438-FB7CC440EDB8}" type="presOf" srcId="{56093071-0F56-41B9-95EE-C303EAEEF31A}" destId="{C3416C9B-AF0B-124C-8FCB-4FD248159EDF}" srcOrd="0" destOrd="0" presId="urn:microsoft.com/office/officeart/2005/8/layout/vProcess5"/>
    <dgm:cxn modelId="{615320A5-EA86-4785-B9C7-9FF447E5E2CA}" srcId="{5F14E26B-28B2-498A-B88A-E8CE937DEC83}" destId="{39F7B4EA-2FD1-48BA-835D-59B8966B940A}" srcOrd="4" destOrd="0" parTransId="{02EE3440-82E3-4CBB-BC4D-166D4CA71C2A}" sibTransId="{95B6A2C7-5851-4DB4-8E3F-30053EE3EC61}"/>
    <dgm:cxn modelId="{AB01A5A6-5B6B-B14D-ACD0-2DD07B7E4637}" type="presOf" srcId="{39F7B4EA-2FD1-48BA-835D-59B8966B940A}" destId="{A4033616-1938-1B48-B183-80C482F47C3D}" srcOrd="1" destOrd="0" presId="urn:microsoft.com/office/officeart/2005/8/layout/vProcess5"/>
    <dgm:cxn modelId="{BF36DCA6-CA15-4C69-8617-91A90EE83759}" srcId="{5F14E26B-28B2-498A-B88A-E8CE937DEC83}" destId="{2AF869D2-DB96-4A82-B0D1-1F188D008F69}" srcOrd="2" destOrd="0" parTransId="{95FD61DA-1822-4E9A-8C31-59E4C4C97A46}" sibTransId="{5A9413C0-4607-4A51-A49B-F57E4A1BC0C6}"/>
    <dgm:cxn modelId="{3CEECEAB-59D5-BD48-9D96-D48DE38195BD}" type="presOf" srcId="{EE06DE6D-182B-425F-BEB0-F504BFA22478}" destId="{C793B80B-085C-7649-A0AA-E863E3B2F7D9}" srcOrd="0" destOrd="0" presId="urn:microsoft.com/office/officeart/2005/8/layout/vProcess5"/>
    <dgm:cxn modelId="{50CED2B9-0F70-4536-8150-FFE347E269A0}" srcId="{5F14E26B-28B2-498A-B88A-E8CE937DEC83}" destId="{A911DE71-901E-4CD3-AB02-F019F64A0D4A}" srcOrd="1" destOrd="0" parTransId="{1924DB47-B322-48B7-8420-B6453CB7B867}" sibTransId="{7958B44F-AAF5-4E63-AB07-13601F18FF6A}"/>
    <dgm:cxn modelId="{6DEE38BC-9129-C74E-85E5-882BDB81599C}" type="presOf" srcId="{2AF869D2-DB96-4A82-B0D1-1F188D008F69}" destId="{8376563E-E2C0-2C40-B8A1-6C63A48FE257}" srcOrd="0" destOrd="0" presId="urn:microsoft.com/office/officeart/2005/8/layout/vProcess5"/>
    <dgm:cxn modelId="{62B506DB-71BB-DD40-A012-6C2B9BB52481}" type="presOf" srcId="{39F7B4EA-2FD1-48BA-835D-59B8966B940A}" destId="{5EB6CB44-22C1-4A40-B5BC-8BA0F0D04438}" srcOrd="0" destOrd="0" presId="urn:microsoft.com/office/officeart/2005/8/layout/vProcess5"/>
    <dgm:cxn modelId="{98EA69E3-CB34-6D48-B30A-D146B585EA66}" type="presOf" srcId="{221E9066-D991-466F-9C5C-7F3BB46DCA35}" destId="{E007E05E-5716-AC4B-8BD2-B50CF8C24351}" srcOrd="0" destOrd="0" presId="urn:microsoft.com/office/officeart/2005/8/layout/vProcess5"/>
    <dgm:cxn modelId="{300003ED-2D63-4C3E-988B-00DE964FA03C}" srcId="{5F14E26B-28B2-498A-B88A-E8CE937DEC83}" destId="{221E9066-D991-466F-9C5C-7F3BB46DCA35}" srcOrd="3" destOrd="0" parTransId="{4D66112E-673E-45D2-9BC8-E1E7C90DB4FC}" sibTransId="{56093071-0F56-41B9-95EE-C303EAEEF31A}"/>
    <dgm:cxn modelId="{0D09FA45-F7A7-8A4D-9AA1-A4D247924D2B}" type="presParOf" srcId="{AEFDBB86-0FD6-9249-B9BF-1572DD81A3B3}" destId="{69773401-6C9C-1842-A100-BD6588CAE685}" srcOrd="0" destOrd="0" presId="urn:microsoft.com/office/officeart/2005/8/layout/vProcess5"/>
    <dgm:cxn modelId="{7BE6056C-0111-B74C-ACFF-7AF9DD702812}" type="presParOf" srcId="{AEFDBB86-0FD6-9249-B9BF-1572DD81A3B3}" destId="{501DC2D1-6355-E049-BACD-285E3F6FB9BE}" srcOrd="1" destOrd="0" presId="urn:microsoft.com/office/officeart/2005/8/layout/vProcess5"/>
    <dgm:cxn modelId="{F5A367AF-A1DF-284D-864F-C104F5EC6659}" type="presParOf" srcId="{AEFDBB86-0FD6-9249-B9BF-1572DD81A3B3}" destId="{F5C8EBF1-1898-EA49-956B-7B04E9C35CF4}" srcOrd="2" destOrd="0" presId="urn:microsoft.com/office/officeart/2005/8/layout/vProcess5"/>
    <dgm:cxn modelId="{4D413B07-D593-3340-87C1-51A0BA1972D6}" type="presParOf" srcId="{AEFDBB86-0FD6-9249-B9BF-1572DD81A3B3}" destId="{8376563E-E2C0-2C40-B8A1-6C63A48FE257}" srcOrd="3" destOrd="0" presId="urn:microsoft.com/office/officeart/2005/8/layout/vProcess5"/>
    <dgm:cxn modelId="{81A81FC2-0ADF-E04C-98B7-54D9EE421475}" type="presParOf" srcId="{AEFDBB86-0FD6-9249-B9BF-1572DD81A3B3}" destId="{E007E05E-5716-AC4B-8BD2-B50CF8C24351}" srcOrd="4" destOrd="0" presId="urn:microsoft.com/office/officeart/2005/8/layout/vProcess5"/>
    <dgm:cxn modelId="{B65C0EFE-F422-EE47-B350-B66723DE8300}" type="presParOf" srcId="{AEFDBB86-0FD6-9249-B9BF-1572DD81A3B3}" destId="{5EB6CB44-22C1-4A40-B5BC-8BA0F0D04438}" srcOrd="5" destOrd="0" presId="urn:microsoft.com/office/officeart/2005/8/layout/vProcess5"/>
    <dgm:cxn modelId="{5832AA4E-D79D-9748-82AB-A61FB219917C}" type="presParOf" srcId="{AEFDBB86-0FD6-9249-B9BF-1572DD81A3B3}" destId="{C793B80B-085C-7649-A0AA-E863E3B2F7D9}" srcOrd="6" destOrd="0" presId="urn:microsoft.com/office/officeart/2005/8/layout/vProcess5"/>
    <dgm:cxn modelId="{8E37FF6F-D827-2D4F-B144-C0228E3EAB30}" type="presParOf" srcId="{AEFDBB86-0FD6-9249-B9BF-1572DD81A3B3}" destId="{CBEFB69A-4970-3C47-A772-2E604CD8F7BD}" srcOrd="7" destOrd="0" presId="urn:microsoft.com/office/officeart/2005/8/layout/vProcess5"/>
    <dgm:cxn modelId="{9F9B5DC7-3E1E-8E4D-95D9-C1E8980BD7D1}" type="presParOf" srcId="{AEFDBB86-0FD6-9249-B9BF-1572DD81A3B3}" destId="{1503485C-EF26-1042-9665-C431A20ACB86}" srcOrd="8" destOrd="0" presId="urn:microsoft.com/office/officeart/2005/8/layout/vProcess5"/>
    <dgm:cxn modelId="{BAA66660-513F-724E-B2C2-3521D9636105}" type="presParOf" srcId="{AEFDBB86-0FD6-9249-B9BF-1572DD81A3B3}" destId="{C3416C9B-AF0B-124C-8FCB-4FD248159EDF}" srcOrd="9" destOrd="0" presId="urn:microsoft.com/office/officeart/2005/8/layout/vProcess5"/>
    <dgm:cxn modelId="{12EFA98A-B6C8-7049-8B54-19D3AC2C13A5}" type="presParOf" srcId="{AEFDBB86-0FD6-9249-B9BF-1572DD81A3B3}" destId="{08E0ED32-5B19-684E-B054-9D7046A421E8}" srcOrd="10" destOrd="0" presId="urn:microsoft.com/office/officeart/2005/8/layout/vProcess5"/>
    <dgm:cxn modelId="{D66ACDE3-D8A3-5940-9738-4A860F6C0FDF}" type="presParOf" srcId="{AEFDBB86-0FD6-9249-B9BF-1572DD81A3B3}" destId="{7C7CB6A3-4CB5-F540-A344-A22F3EB52FDF}" srcOrd="11" destOrd="0" presId="urn:microsoft.com/office/officeart/2005/8/layout/vProcess5"/>
    <dgm:cxn modelId="{EF64ACE3-0345-CC40-B12F-5B050D83A567}" type="presParOf" srcId="{AEFDBB86-0FD6-9249-B9BF-1572DD81A3B3}" destId="{D7E3FA18-F664-AE4C-ACFF-00B8BF4A5EE8}" srcOrd="12" destOrd="0" presId="urn:microsoft.com/office/officeart/2005/8/layout/vProcess5"/>
    <dgm:cxn modelId="{990FBEF2-D22D-444F-AE7A-471CD6955206}" type="presParOf" srcId="{AEFDBB86-0FD6-9249-B9BF-1572DD81A3B3}" destId="{14DB55EB-5CE3-D249-B1B1-3F11479CD4FE}" srcOrd="13" destOrd="0" presId="urn:microsoft.com/office/officeart/2005/8/layout/vProcess5"/>
    <dgm:cxn modelId="{A514C913-E023-6146-A07B-2427B7CCC4E4}" type="presParOf" srcId="{AEFDBB86-0FD6-9249-B9BF-1572DD81A3B3}" destId="{A4033616-1938-1B48-B183-80C482F47C3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7D8B428-D365-42D4-9047-C99A202646C5}"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57BEDE18-4B6B-4587-9C5D-9BC1E063B52A}">
      <dgm:prSet/>
      <dgm:spPr/>
      <dgm:t>
        <a:bodyPr/>
        <a:lstStyle/>
        <a:p>
          <a:r>
            <a:rPr lang="tr-TR" dirty="0"/>
            <a:t>Çocuklar, bugün için değil, yarınlar için öğrenirler. Her davranışın anında ortaya çıkması beklenmemelidir.</a:t>
          </a:r>
          <a:endParaRPr lang="en-US" dirty="0"/>
        </a:p>
      </dgm:t>
    </dgm:pt>
    <dgm:pt modelId="{2E16E271-ED9D-4A0A-8ADE-91AFE603B61D}" type="parTrans" cxnId="{8C7440FD-3930-4FCC-9AEF-74A0BB7EEDCE}">
      <dgm:prSet/>
      <dgm:spPr/>
      <dgm:t>
        <a:bodyPr/>
        <a:lstStyle/>
        <a:p>
          <a:endParaRPr lang="en-US"/>
        </a:p>
      </dgm:t>
    </dgm:pt>
    <dgm:pt modelId="{055B2D79-A611-4F96-A223-8648C4ECC02F}" type="sibTrans" cxnId="{8C7440FD-3930-4FCC-9AEF-74A0BB7EEDCE}">
      <dgm:prSet/>
      <dgm:spPr/>
      <dgm:t>
        <a:bodyPr/>
        <a:lstStyle/>
        <a:p>
          <a:endParaRPr lang="en-US" dirty="0"/>
        </a:p>
      </dgm:t>
    </dgm:pt>
    <dgm:pt modelId="{79213004-5B44-4554-970E-E29194AE7ED6}">
      <dgm:prSet/>
      <dgm:spPr/>
      <dgm:t>
        <a:bodyPr/>
        <a:lstStyle/>
        <a:p>
          <a:r>
            <a:rPr lang="tr-TR" dirty="0"/>
            <a:t>Çocuklara, bugün öğrendiklerini gelecek yaşam için nasıl kullanabilecekleri öğretilmelidir.</a:t>
          </a:r>
          <a:endParaRPr lang="en-US" dirty="0"/>
        </a:p>
      </dgm:t>
    </dgm:pt>
    <dgm:pt modelId="{77CD02B4-B006-4A03-BB69-9CF540B02DD7}" type="parTrans" cxnId="{57F3CB7A-7C3D-41AE-897C-213688D76F00}">
      <dgm:prSet/>
      <dgm:spPr/>
      <dgm:t>
        <a:bodyPr/>
        <a:lstStyle/>
        <a:p>
          <a:endParaRPr lang="en-US"/>
        </a:p>
      </dgm:t>
    </dgm:pt>
    <dgm:pt modelId="{9A64EB76-A75B-4D48-A8A7-FC705922F4DB}" type="sibTrans" cxnId="{57F3CB7A-7C3D-41AE-897C-213688D76F00}">
      <dgm:prSet/>
      <dgm:spPr/>
      <dgm:t>
        <a:bodyPr/>
        <a:lstStyle/>
        <a:p>
          <a:endParaRPr lang="en-US" dirty="0"/>
        </a:p>
      </dgm:t>
    </dgm:pt>
    <dgm:pt modelId="{AEC20005-FF86-4D97-9162-6DD185325F4B}">
      <dgm:prSet/>
      <dgm:spPr/>
      <dgm:t>
        <a:bodyPr/>
        <a:lstStyle/>
        <a:p>
          <a:r>
            <a:rPr lang="tr-TR" dirty="0"/>
            <a:t>Çocuklar aktif olarak uygulayabilecekleri bilgileri öğrenmeyi tercih ederler.</a:t>
          </a:r>
          <a:endParaRPr lang="en-US" dirty="0"/>
        </a:p>
      </dgm:t>
    </dgm:pt>
    <dgm:pt modelId="{E75B548E-C7BC-4A0E-BA7F-3DD7A1681AFB}" type="parTrans" cxnId="{92D4106B-3C50-40C8-8EB9-FD6E63000C47}">
      <dgm:prSet/>
      <dgm:spPr/>
      <dgm:t>
        <a:bodyPr/>
        <a:lstStyle/>
        <a:p>
          <a:endParaRPr lang="en-US"/>
        </a:p>
      </dgm:t>
    </dgm:pt>
    <dgm:pt modelId="{E36E3685-8A8A-4FA5-875A-6292E50C4EF1}" type="sibTrans" cxnId="{92D4106B-3C50-40C8-8EB9-FD6E63000C47}">
      <dgm:prSet/>
      <dgm:spPr/>
      <dgm:t>
        <a:bodyPr/>
        <a:lstStyle/>
        <a:p>
          <a:endParaRPr lang="en-US" dirty="0"/>
        </a:p>
      </dgm:t>
    </dgm:pt>
    <dgm:pt modelId="{31477148-3AAE-4D7C-BE7A-3D71A36B3C53}">
      <dgm:prSet/>
      <dgm:spPr/>
      <dgm:t>
        <a:bodyPr/>
        <a:lstStyle/>
        <a:p>
          <a:r>
            <a:rPr lang="tr-TR" dirty="0"/>
            <a:t>Öğrenme ortamı, planlama , ihtiyaçların belirlenmesi, amaçların oluşturulması öğreticiye düşmektedir. Bu sebeple öğretici, iyi bir çocuk gözlemcisi olmalıdır.</a:t>
          </a:r>
          <a:endParaRPr lang="en-US" dirty="0"/>
        </a:p>
      </dgm:t>
    </dgm:pt>
    <dgm:pt modelId="{F5BA0D41-D096-4752-A747-CD318A204844}" type="parTrans" cxnId="{0C09ECE4-EE65-4C62-8E35-EF5DE9F4621D}">
      <dgm:prSet/>
      <dgm:spPr/>
      <dgm:t>
        <a:bodyPr/>
        <a:lstStyle/>
        <a:p>
          <a:endParaRPr lang="en-US"/>
        </a:p>
      </dgm:t>
    </dgm:pt>
    <dgm:pt modelId="{FD14446A-A053-4903-B904-91B236E7D81C}" type="sibTrans" cxnId="{0C09ECE4-EE65-4C62-8E35-EF5DE9F4621D}">
      <dgm:prSet/>
      <dgm:spPr/>
      <dgm:t>
        <a:bodyPr/>
        <a:lstStyle/>
        <a:p>
          <a:endParaRPr lang="en-US" dirty="0"/>
        </a:p>
      </dgm:t>
    </dgm:pt>
    <dgm:pt modelId="{E5144CBA-B955-4055-8697-EB2EB1554ADE}">
      <dgm:prSet/>
      <dgm:spPr/>
      <dgm:t>
        <a:bodyPr/>
        <a:lstStyle/>
        <a:p>
          <a:r>
            <a:rPr lang="tr-TR" dirty="0"/>
            <a:t>Çocuklar, bağımlı bir kişiliğe sahiptir.  Öğrenme durumu, ne öğreneceği, ne zaman öğreneceği ve nasıl öğreneceği öğreticilere bırakılmıştır!!!</a:t>
          </a:r>
          <a:endParaRPr lang="en-US" dirty="0"/>
        </a:p>
      </dgm:t>
    </dgm:pt>
    <dgm:pt modelId="{49BB2311-4297-4423-822C-4DC62330AE9C}" type="parTrans" cxnId="{7DF1B721-9944-4FBD-B72A-BE90EDA81858}">
      <dgm:prSet/>
      <dgm:spPr/>
      <dgm:t>
        <a:bodyPr/>
        <a:lstStyle/>
        <a:p>
          <a:endParaRPr lang="en-US"/>
        </a:p>
      </dgm:t>
    </dgm:pt>
    <dgm:pt modelId="{84CF454F-04C4-4BE1-AD1C-28B4F7B77EA7}" type="sibTrans" cxnId="{7DF1B721-9944-4FBD-B72A-BE90EDA81858}">
      <dgm:prSet/>
      <dgm:spPr/>
      <dgm:t>
        <a:bodyPr/>
        <a:lstStyle/>
        <a:p>
          <a:endParaRPr lang="en-US"/>
        </a:p>
      </dgm:t>
    </dgm:pt>
    <dgm:pt modelId="{AB1511D8-34DD-F24A-8C66-7DF465028B28}" type="pres">
      <dgm:prSet presAssocID="{87D8B428-D365-42D4-9047-C99A202646C5}" presName="outerComposite" presStyleCnt="0">
        <dgm:presLayoutVars>
          <dgm:chMax val="5"/>
          <dgm:dir/>
          <dgm:resizeHandles val="exact"/>
        </dgm:presLayoutVars>
      </dgm:prSet>
      <dgm:spPr/>
    </dgm:pt>
    <dgm:pt modelId="{3203DED4-C8BE-7747-B641-8F04588C0FD2}" type="pres">
      <dgm:prSet presAssocID="{87D8B428-D365-42D4-9047-C99A202646C5}" presName="dummyMaxCanvas" presStyleCnt="0">
        <dgm:presLayoutVars/>
      </dgm:prSet>
      <dgm:spPr/>
    </dgm:pt>
    <dgm:pt modelId="{EB4E3495-FE4A-A240-82F5-AC9A8C9443BC}" type="pres">
      <dgm:prSet presAssocID="{87D8B428-D365-42D4-9047-C99A202646C5}" presName="FiveNodes_1" presStyleLbl="node1" presStyleIdx="0" presStyleCnt="5">
        <dgm:presLayoutVars>
          <dgm:bulletEnabled val="1"/>
        </dgm:presLayoutVars>
      </dgm:prSet>
      <dgm:spPr/>
    </dgm:pt>
    <dgm:pt modelId="{48DB2CFA-A5CC-854F-B249-135EE5D3A547}" type="pres">
      <dgm:prSet presAssocID="{87D8B428-D365-42D4-9047-C99A202646C5}" presName="FiveNodes_2" presStyleLbl="node1" presStyleIdx="1" presStyleCnt="5">
        <dgm:presLayoutVars>
          <dgm:bulletEnabled val="1"/>
        </dgm:presLayoutVars>
      </dgm:prSet>
      <dgm:spPr/>
    </dgm:pt>
    <dgm:pt modelId="{CC22AF4C-ECF7-6E42-ACF8-5F8773C56334}" type="pres">
      <dgm:prSet presAssocID="{87D8B428-D365-42D4-9047-C99A202646C5}" presName="FiveNodes_3" presStyleLbl="node1" presStyleIdx="2" presStyleCnt="5">
        <dgm:presLayoutVars>
          <dgm:bulletEnabled val="1"/>
        </dgm:presLayoutVars>
      </dgm:prSet>
      <dgm:spPr/>
    </dgm:pt>
    <dgm:pt modelId="{35FB5689-792C-2442-95E1-9FF7511ED7A1}" type="pres">
      <dgm:prSet presAssocID="{87D8B428-D365-42D4-9047-C99A202646C5}" presName="FiveNodes_4" presStyleLbl="node1" presStyleIdx="3" presStyleCnt="5">
        <dgm:presLayoutVars>
          <dgm:bulletEnabled val="1"/>
        </dgm:presLayoutVars>
      </dgm:prSet>
      <dgm:spPr/>
    </dgm:pt>
    <dgm:pt modelId="{CAA9DBFD-9AE4-4C44-B2AA-9D4FDB46D66A}" type="pres">
      <dgm:prSet presAssocID="{87D8B428-D365-42D4-9047-C99A202646C5}" presName="FiveNodes_5" presStyleLbl="node1" presStyleIdx="4" presStyleCnt="5">
        <dgm:presLayoutVars>
          <dgm:bulletEnabled val="1"/>
        </dgm:presLayoutVars>
      </dgm:prSet>
      <dgm:spPr/>
    </dgm:pt>
    <dgm:pt modelId="{1493789E-1896-944A-A362-6836F7428F02}" type="pres">
      <dgm:prSet presAssocID="{87D8B428-D365-42D4-9047-C99A202646C5}" presName="FiveConn_1-2" presStyleLbl="fgAccFollowNode1" presStyleIdx="0" presStyleCnt="4">
        <dgm:presLayoutVars>
          <dgm:bulletEnabled val="1"/>
        </dgm:presLayoutVars>
      </dgm:prSet>
      <dgm:spPr/>
    </dgm:pt>
    <dgm:pt modelId="{F68055B9-A3B4-F341-94F8-438EB8EECBE3}" type="pres">
      <dgm:prSet presAssocID="{87D8B428-D365-42D4-9047-C99A202646C5}" presName="FiveConn_2-3" presStyleLbl="fgAccFollowNode1" presStyleIdx="1" presStyleCnt="4">
        <dgm:presLayoutVars>
          <dgm:bulletEnabled val="1"/>
        </dgm:presLayoutVars>
      </dgm:prSet>
      <dgm:spPr/>
    </dgm:pt>
    <dgm:pt modelId="{E7830CA6-D501-844F-9522-41A8183B9D65}" type="pres">
      <dgm:prSet presAssocID="{87D8B428-D365-42D4-9047-C99A202646C5}" presName="FiveConn_3-4" presStyleLbl="fgAccFollowNode1" presStyleIdx="2" presStyleCnt="4">
        <dgm:presLayoutVars>
          <dgm:bulletEnabled val="1"/>
        </dgm:presLayoutVars>
      </dgm:prSet>
      <dgm:spPr/>
    </dgm:pt>
    <dgm:pt modelId="{5BA529C1-5BB7-0140-9172-D5D3A324D982}" type="pres">
      <dgm:prSet presAssocID="{87D8B428-D365-42D4-9047-C99A202646C5}" presName="FiveConn_4-5" presStyleLbl="fgAccFollowNode1" presStyleIdx="3" presStyleCnt="4">
        <dgm:presLayoutVars>
          <dgm:bulletEnabled val="1"/>
        </dgm:presLayoutVars>
      </dgm:prSet>
      <dgm:spPr/>
    </dgm:pt>
    <dgm:pt modelId="{F46517D6-6A8F-C944-BE29-82200F58449D}" type="pres">
      <dgm:prSet presAssocID="{87D8B428-D365-42D4-9047-C99A202646C5}" presName="FiveNodes_1_text" presStyleLbl="node1" presStyleIdx="4" presStyleCnt="5">
        <dgm:presLayoutVars>
          <dgm:bulletEnabled val="1"/>
        </dgm:presLayoutVars>
      </dgm:prSet>
      <dgm:spPr/>
    </dgm:pt>
    <dgm:pt modelId="{2F9A9F1F-D021-9840-BD42-284DB13D31CE}" type="pres">
      <dgm:prSet presAssocID="{87D8B428-D365-42D4-9047-C99A202646C5}" presName="FiveNodes_2_text" presStyleLbl="node1" presStyleIdx="4" presStyleCnt="5">
        <dgm:presLayoutVars>
          <dgm:bulletEnabled val="1"/>
        </dgm:presLayoutVars>
      </dgm:prSet>
      <dgm:spPr/>
    </dgm:pt>
    <dgm:pt modelId="{BE23D867-594A-2647-8720-2D3EDEF8EF5D}" type="pres">
      <dgm:prSet presAssocID="{87D8B428-D365-42D4-9047-C99A202646C5}" presName="FiveNodes_3_text" presStyleLbl="node1" presStyleIdx="4" presStyleCnt="5">
        <dgm:presLayoutVars>
          <dgm:bulletEnabled val="1"/>
        </dgm:presLayoutVars>
      </dgm:prSet>
      <dgm:spPr/>
    </dgm:pt>
    <dgm:pt modelId="{98C70199-4F1F-1E47-A529-122F6489870B}" type="pres">
      <dgm:prSet presAssocID="{87D8B428-D365-42D4-9047-C99A202646C5}" presName="FiveNodes_4_text" presStyleLbl="node1" presStyleIdx="4" presStyleCnt="5">
        <dgm:presLayoutVars>
          <dgm:bulletEnabled val="1"/>
        </dgm:presLayoutVars>
      </dgm:prSet>
      <dgm:spPr/>
    </dgm:pt>
    <dgm:pt modelId="{0EDE48FC-AFD6-7B40-8104-911164F54B19}" type="pres">
      <dgm:prSet presAssocID="{87D8B428-D365-42D4-9047-C99A202646C5}" presName="FiveNodes_5_text" presStyleLbl="node1" presStyleIdx="4" presStyleCnt="5">
        <dgm:presLayoutVars>
          <dgm:bulletEnabled val="1"/>
        </dgm:presLayoutVars>
      </dgm:prSet>
      <dgm:spPr/>
    </dgm:pt>
  </dgm:ptLst>
  <dgm:cxnLst>
    <dgm:cxn modelId="{F7517D04-0C7C-F544-9FD3-ECB6E5236643}" type="presOf" srcId="{79213004-5B44-4554-970E-E29194AE7ED6}" destId="{48DB2CFA-A5CC-854F-B249-135EE5D3A547}" srcOrd="0" destOrd="0" presId="urn:microsoft.com/office/officeart/2005/8/layout/vProcess5"/>
    <dgm:cxn modelId="{F115410A-1967-5842-8FEE-071DB163D74F}" type="presOf" srcId="{57BEDE18-4B6B-4587-9C5D-9BC1E063B52A}" destId="{F46517D6-6A8F-C944-BE29-82200F58449D}" srcOrd="1" destOrd="0" presId="urn:microsoft.com/office/officeart/2005/8/layout/vProcess5"/>
    <dgm:cxn modelId="{7D4BFD1F-6988-7141-A9CE-B129D6CEAD6C}" type="presOf" srcId="{AEC20005-FF86-4D97-9162-6DD185325F4B}" destId="{BE23D867-594A-2647-8720-2D3EDEF8EF5D}" srcOrd="1" destOrd="0" presId="urn:microsoft.com/office/officeart/2005/8/layout/vProcess5"/>
    <dgm:cxn modelId="{7DF1B721-9944-4FBD-B72A-BE90EDA81858}" srcId="{87D8B428-D365-42D4-9047-C99A202646C5}" destId="{E5144CBA-B955-4055-8697-EB2EB1554ADE}" srcOrd="4" destOrd="0" parTransId="{49BB2311-4297-4423-822C-4DC62330AE9C}" sibTransId="{84CF454F-04C4-4BE1-AD1C-28B4F7B77EA7}"/>
    <dgm:cxn modelId="{95024E34-6854-A64B-8314-CDCCFA7E000E}" type="presOf" srcId="{57BEDE18-4B6B-4587-9C5D-9BC1E063B52A}" destId="{EB4E3495-FE4A-A240-82F5-AC9A8C9443BC}" srcOrd="0" destOrd="0" presId="urn:microsoft.com/office/officeart/2005/8/layout/vProcess5"/>
    <dgm:cxn modelId="{9C97BF4C-FC8C-5F49-84B6-4ED4490C15F8}" type="presOf" srcId="{87D8B428-D365-42D4-9047-C99A202646C5}" destId="{AB1511D8-34DD-F24A-8C66-7DF465028B28}" srcOrd="0" destOrd="0" presId="urn:microsoft.com/office/officeart/2005/8/layout/vProcess5"/>
    <dgm:cxn modelId="{750FC760-424A-FE44-B08E-16243538CD2B}" type="presOf" srcId="{055B2D79-A611-4F96-A223-8648C4ECC02F}" destId="{1493789E-1896-944A-A362-6836F7428F02}" srcOrd="0" destOrd="0" presId="urn:microsoft.com/office/officeart/2005/8/layout/vProcess5"/>
    <dgm:cxn modelId="{193A0A63-0E55-5E4A-AC70-2A3BBC66C357}" type="presOf" srcId="{E5144CBA-B955-4055-8697-EB2EB1554ADE}" destId="{CAA9DBFD-9AE4-4C44-B2AA-9D4FDB46D66A}" srcOrd="0" destOrd="0" presId="urn:microsoft.com/office/officeart/2005/8/layout/vProcess5"/>
    <dgm:cxn modelId="{85CB9E64-17A3-5C42-A66F-3FAC745B4911}" type="presOf" srcId="{79213004-5B44-4554-970E-E29194AE7ED6}" destId="{2F9A9F1F-D021-9840-BD42-284DB13D31CE}" srcOrd="1" destOrd="0" presId="urn:microsoft.com/office/officeart/2005/8/layout/vProcess5"/>
    <dgm:cxn modelId="{92D4106B-3C50-40C8-8EB9-FD6E63000C47}" srcId="{87D8B428-D365-42D4-9047-C99A202646C5}" destId="{AEC20005-FF86-4D97-9162-6DD185325F4B}" srcOrd="2" destOrd="0" parTransId="{E75B548E-C7BC-4A0E-BA7F-3DD7A1681AFB}" sibTransId="{E36E3685-8A8A-4FA5-875A-6292E50C4EF1}"/>
    <dgm:cxn modelId="{AFF9C871-2FAA-8049-8416-AA4D96D1F996}" type="presOf" srcId="{AEC20005-FF86-4D97-9162-6DD185325F4B}" destId="{CC22AF4C-ECF7-6E42-ACF8-5F8773C56334}" srcOrd="0" destOrd="0" presId="urn:microsoft.com/office/officeart/2005/8/layout/vProcess5"/>
    <dgm:cxn modelId="{57F3CB7A-7C3D-41AE-897C-213688D76F00}" srcId="{87D8B428-D365-42D4-9047-C99A202646C5}" destId="{79213004-5B44-4554-970E-E29194AE7ED6}" srcOrd="1" destOrd="0" parTransId="{77CD02B4-B006-4A03-BB69-9CF540B02DD7}" sibTransId="{9A64EB76-A75B-4D48-A8A7-FC705922F4DB}"/>
    <dgm:cxn modelId="{0E0AD898-27A8-7245-B954-A2BEB941D95F}" type="presOf" srcId="{31477148-3AAE-4D7C-BE7A-3D71A36B3C53}" destId="{98C70199-4F1F-1E47-A529-122F6489870B}" srcOrd="1" destOrd="0" presId="urn:microsoft.com/office/officeart/2005/8/layout/vProcess5"/>
    <dgm:cxn modelId="{1827CEA3-72EA-EA48-B202-A25E6814E58F}" type="presOf" srcId="{E36E3685-8A8A-4FA5-875A-6292E50C4EF1}" destId="{E7830CA6-D501-844F-9522-41A8183B9D65}" srcOrd="0" destOrd="0" presId="urn:microsoft.com/office/officeart/2005/8/layout/vProcess5"/>
    <dgm:cxn modelId="{01DFC7A9-0214-F64B-8A3D-79DE953A77A9}" type="presOf" srcId="{9A64EB76-A75B-4D48-A8A7-FC705922F4DB}" destId="{F68055B9-A3B4-F341-94F8-438EB8EECBE3}" srcOrd="0" destOrd="0" presId="urn:microsoft.com/office/officeart/2005/8/layout/vProcess5"/>
    <dgm:cxn modelId="{5F0E8AB1-C902-EB4F-B5A4-E56CB61942B9}" type="presOf" srcId="{FD14446A-A053-4903-B904-91B236E7D81C}" destId="{5BA529C1-5BB7-0140-9172-D5D3A324D982}" srcOrd="0" destOrd="0" presId="urn:microsoft.com/office/officeart/2005/8/layout/vProcess5"/>
    <dgm:cxn modelId="{3DAFC7DF-1CE8-064D-8B4B-0C0BABD6D0BE}" type="presOf" srcId="{31477148-3AAE-4D7C-BE7A-3D71A36B3C53}" destId="{35FB5689-792C-2442-95E1-9FF7511ED7A1}" srcOrd="0" destOrd="0" presId="urn:microsoft.com/office/officeart/2005/8/layout/vProcess5"/>
    <dgm:cxn modelId="{0C09ECE4-EE65-4C62-8E35-EF5DE9F4621D}" srcId="{87D8B428-D365-42D4-9047-C99A202646C5}" destId="{31477148-3AAE-4D7C-BE7A-3D71A36B3C53}" srcOrd="3" destOrd="0" parTransId="{F5BA0D41-D096-4752-A747-CD318A204844}" sibTransId="{FD14446A-A053-4903-B904-91B236E7D81C}"/>
    <dgm:cxn modelId="{B848EFF2-9BCA-3941-AD05-A25CB3CD5097}" type="presOf" srcId="{E5144CBA-B955-4055-8697-EB2EB1554ADE}" destId="{0EDE48FC-AFD6-7B40-8104-911164F54B19}" srcOrd="1" destOrd="0" presId="urn:microsoft.com/office/officeart/2005/8/layout/vProcess5"/>
    <dgm:cxn modelId="{8C7440FD-3930-4FCC-9AEF-74A0BB7EEDCE}" srcId="{87D8B428-D365-42D4-9047-C99A202646C5}" destId="{57BEDE18-4B6B-4587-9C5D-9BC1E063B52A}" srcOrd="0" destOrd="0" parTransId="{2E16E271-ED9D-4A0A-8ADE-91AFE603B61D}" sibTransId="{055B2D79-A611-4F96-A223-8648C4ECC02F}"/>
    <dgm:cxn modelId="{0F370A0A-72AA-6B47-8B7C-466076C306BA}" type="presParOf" srcId="{AB1511D8-34DD-F24A-8C66-7DF465028B28}" destId="{3203DED4-C8BE-7747-B641-8F04588C0FD2}" srcOrd="0" destOrd="0" presId="urn:microsoft.com/office/officeart/2005/8/layout/vProcess5"/>
    <dgm:cxn modelId="{A2DA7164-C12C-9745-AB03-4549E8AB8E9C}" type="presParOf" srcId="{AB1511D8-34DD-F24A-8C66-7DF465028B28}" destId="{EB4E3495-FE4A-A240-82F5-AC9A8C9443BC}" srcOrd="1" destOrd="0" presId="urn:microsoft.com/office/officeart/2005/8/layout/vProcess5"/>
    <dgm:cxn modelId="{DD778A64-E301-5F44-9C09-70256A7F7E98}" type="presParOf" srcId="{AB1511D8-34DD-F24A-8C66-7DF465028B28}" destId="{48DB2CFA-A5CC-854F-B249-135EE5D3A547}" srcOrd="2" destOrd="0" presId="urn:microsoft.com/office/officeart/2005/8/layout/vProcess5"/>
    <dgm:cxn modelId="{55EFF352-6797-4141-998B-264C17E1800F}" type="presParOf" srcId="{AB1511D8-34DD-F24A-8C66-7DF465028B28}" destId="{CC22AF4C-ECF7-6E42-ACF8-5F8773C56334}" srcOrd="3" destOrd="0" presId="urn:microsoft.com/office/officeart/2005/8/layout/vProcess5"/>
    <dgm:cxn modelId="{8D08D39C-B73C-2D44-B9C3-B53C2F4BA209}" type="presParOf" srcId="{AB1511D8-34DD-F24A-8C66-7DF465028B28}" destId="{35FB5689-792C-2442-95E1-9FF7511ED7A1}" srcOrd="4" destOrd="0" presId="urn:microsoft.com/office/officeart/2005/8/layout/vProcess5"/>
    <dgm:cxn modelId="{07E70325-FB44-4F4D-8A1E-36C19C2AE5B3}" type="presParOf" srcId="{AB1511D8-34DD-F24A-8C66-7DF465028B28}" destId="{CAA9DBFD-9AE4-4C44-B2AA-9D4FDB46D66A}" srcOrd="5" destOrd="0" presId="urn:microsoft.com/office/officeart/2005/8/layout/vProcess5"/>
    <dgm:cxn modelId="{03D61454-45D1-3A47-9071-2FDEB0B82B04}" type="presParOf" srcId="{AB1511D8-34DD-F24A-8C66-7DF465028B28}" destId="{1493789E-1896-944A-A362-6836F7428F02}" srcOrd="6" destOrd="0" presId="urn:microsoft.com/office/officeart/2005/8/layout/vProcess5"/>
    <dgm:cxn modelId="{AEDAE823-DF33-A740-8D4A-8553CE2AB721}" type="presParOf" srcId="{AB1511D8-34DD-F24A-8C66-7DF465028B28}" destId="{F68055B9-A3B4-F341-94F8-438EB8EECBE3}" srcOrd="7" destOrd="0" presId="urn:microsoft.com/office/officeart/2005/8/layout/vProcess5"/>
    <dgm:cxn modelId="{A0CF97ED-74F6-FA4D-A38C-ED07BE061D74}" type="presParOf" srcId="{AB1511D8-34DD-F24A-8C66-7DF465028B28}" destId="{E7830CA6-D501-844F-9522-41A8183B9D65}" srcOrd="8" destOrd="0" presId="urn:microsoft.com/office/officeart/2005/8/layout/vProcess5"/>
    <dgm:cxn modelId="{B8F8A425-94E7-6442-B433-4C2D254F8565}" type="presParOf" srcId="{AB1511D8-34DD-F24A-8C66-7DF465028B28}" destId="{5BA529C1-5BB7-0140-9172-D5D3A324D982}" srcOrd="9" destOrd="0" presId="urn:microsoft.com/office/officeart/2005/8/layout/vProcess5"/>
    <dgm:cxn modelId="{39B93E26-36A1-6444-A626-0329A2556CDB}" type="presParOf" srcId="{AB1511D8-34DD-F24A-8C66-7DF465028B28}" destId="{F46517D6-6A8F-C944-BE29-82200F58449D}" srcOrd="10" destOrd="0" presId="urn:microsoft.com/office/officeart/2005/8/layout/vProcess5"/>
    <dgm:cxn modelId="{2815221F-3CD8-844C-AA3D-664C30FCA8B0}" type="presParOf" srcId="{AB1511D8-34DD-F24A-8C66-7DF465028B28}" destId="{2F9A9F1F-D021-9840-BD42-284DB13D31CE}" srcOrd="11" destOrd="0" presId="urn:microsoft.com/office/officeart/2005/8/layout/vProcess5"/>
    <dgm:cxn modelId="{091A2F1A-C005-374C-AD89-7ED41C0CCD47}" type="presParOf" srcId="{AB1511D8-34DD-F24A-8C66-7DF465028B28}" destId="{BE23D867-594A-2647-8720-2D3EDEF8EF5D}" srcOrd="12" destOrd="0" presId="urn:microsoft.com/office/officeart/2005/8/layout/vProcess5"/>
    <dgm:cxn modelId="{038BA0A9-A02F-F742-BC73-589A09AA01D1}" type="presParOf" srcId="{AB1511D8-34DD-F24A-8C66-7DF465028B28}" destId="{98C70199-4F1F-1E47-A529-122F6489870B}" srcOrd="13" destOrd="0" presId="urn:microsoft.com/office/officeart/2005/8/layout/vProcess5"/>
    <dgm:cxn modelId="{D4289E4B-3F86-B042-B0E5-8704A4794997}" type="presParOf" srcId="{AB1511D8-34DD-F24A-8C66-7DF465028B28}" destId="{0EDE48FC-AFD6-7B40-8104-911164F54B1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DB348-34AB-7541-A77A-E20FE1350CFD}">
      <dsp:nvSpPr>
        <dsp:cNvPr id="0" name=""/>
        <dsp:cNvSpPr/>
      </dsp:nvSpPr>
      <dsp:spPr>
        <a:xfrm>
          <a:off x="0" y="25339"/>
          <a:ext cx="5607050" cy="551655"/>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Hedef kitlenin çeşitliliği</a:t>
          </a:r>
          <a:endParaRPr lang="en-US" sz="2300" kern="1200" dirty="0"/>
        </a:p>
      </dsp:txBody>
      <dsp:txXfrm>
        <a:off x="26930" y="52269"/>
        <a:ext cx="5553190" cy="497795"/>
      </dsp:txXfrm>
    </dsp:sp>
    <dsp:sp modelId="{FA980E2D-7923-CE4C-B9E2-C457C5F8AD6D}">
      <dsp:nvSpPr>
        <dsp:cNvPr id="0" name=""/>
        <dsp:cNvSpPr/>
      </dsp:nvSpPr>
      <dsp:spPr>
        <a:xfrm>
          <a:off x="0" y="643234"/>
          <a:ext cx="5607050" cy="551655"/>
        </a:xfrm>
        <a:prstGeom prst="roundRect">
          <a:avLst/>
        </a:prstGeom>
        <a:gradFill rotWithShape="0">
          <a:gsLst>
            <a:gs pos="0">
              <a:schemeClr val="accent2">
                <a:hueOff val="-1478841"/>
                <a:satOff val="6551"/>
                <a:lumOff val="-2409"/>
                <a:alphaOff val="0"/>
                <a:tint val="97000"/>
                <a:satMod val="100000"/>
                <a:lumMod val="102000"/>
              </a:schemeClr>
            </a:gs>
            <a:gs pos="50000">
              <a:schemeClr val="accent2">
                <a:hueOff val="-1478841"/>
                <a:satOff val="6551"/>
                <a:lumOff val="-2409"/>
                <a:alphaOff val="0"/>
                <a:shade val="100000"/>
                <a:satMod val="103000"/>
                <a:lumMod val="100000"/>
              </a:schemeClr>
            </a:gs>
            <a:gs pos="100000">
              <a:schemeClr val="accent2">
                <a:hueOff val="-1478841"/>
                <a:satOff val="6551"/>
                <a:lumOff val="-2409"/>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Hedef kitlenin ilgi, ihtiyaç ve beklentisi</a:t>
          </a:r>
          <a:endParaRPr lang="en-US" sz="2300" kern="1200" dirty="0"/>
        </a:p>
      </dsp:txBody>
      <dsp:txXfrm>
        <a:off x="26930" y="670164"/>
        <a:ext cx="5553190" cy="497795"/>
      </dsp:txXfrm>
    </dsp:sp>
    <dsp:sp modelId="{002C5114-9123-9746-9001-716ABF43951D}">
      <dsp:nvSpPr>
        <dsp:cNvPr id="0" name=""/>
        <dsp:cNvSpPr/>
      </dsp:nvSpPr>
      <dsp:spPr>
        <a:xfrm>
          <a:off x="0" y="1261129"/>
          <a:ext cx="5607050" cy="551655"/>
        </a:xfrm>
        <a:prstGeom prst="roundRect">
          <a:avLst/>
        </a:prstGeom>
        <a:gradFill rotWithShape="0">
          <a:gsLst>
            <a:gs pos="0">
              <a:schemeClr val="accent2">
                <a:hueOff val="-2957682"/>
                <a:satOff val="13103"/>
                <a:lumOff val="-4818"/>
                <a:alphaOff val="0"/>
                <a:tint val="97000"/>
                <a:satMod val="100000"/>
                <a:lumMod val="102000"/>
              </a:schemeClr>
            </a:gs>
            <a:gs pos="50000">
              <a:schemeClr val="accent2">
                <a:hueOff val="-2957682"/>
                <a:satOff val="13103"/>
                <a:lumOff val="-4818"/>
                <a:alphaOff val="0"/>
                <a:shade val="100000"/>
                <a:satMod val="103000"/>
                <a:lumMod val="100000"/>
              </a:schemeClr>
            </a:gs>
            <a:gs pos="100000">
              <a:schemeClr val="accent2">
                <a:hueOff val="-2957682"/>
                <a:satOff val="13103"/>
                <a:lumOff val="-481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Öğrenci Profili</a:t>
          </a:r>
          <a:endParaRPr lang="en-US" sz="2300" kern="1200" dirty="0"/>
        </a:p>
      </dsp:txBody>
      <dsp:txXfrm>
        <a:off x="26930" y="1288059"/>
        <a:ext cx="5553190" cy="497795"/>
      </dsp:txXfrm>
    </dsp:sp>
    <dsp:sp modelId="{CF940B54-4CE7-E84A-977B-6C3194415C56}">
      <dsp:nvSpPr>
        <dsp:cNvPr id="0" name=""/>
        <dsp:cNvSpPr/>
      </dsp:nvSpPr>
      <dsp:spPr>
        <a:xfrm>
          <a:off x="0" y="1879024"/>
          <a:ext cx="5607050" cy="551655"/>
        </a:xfrm>
        <a:prstGeom prst="roundRect">
          <a:avLst/>
        </a:prstGeom>
        <a:gradFill rotWithShape="0">
          <a:gsLst>
            <a:gs pos="0">
              <a:schemeClr val="accent2">
                <a:hueOff val="-4436523"/>
                <a:satOff val="19654"/>
                <a:lumOff val="-7227"/>
                <a:alphaOff val="0"/>
                <a:tint val="97000"/>
                <a:satMod val="100000"/>
                <a:lumMod val="102000"/>
              </a:schemeClr>
            </a:gs>
            <a:gs pos="50000">
              <a:schemeClr val="accent2">
                <a:hueOff val="-4436523"/>
                <a:satOff val="19654"/>
                <a:lumOff val="-7227"/>
                <a:alphaOff val="0"/>
                <a:shade val="100000"/>
                <a:satMod val="103000"/>
                <a:lumMod val="100000"/>
              </a:schemeClr>
            </a:gs>
            <a:gs pos="100000">
              <a:schemeClr val="accent2">
                <a:hueOff val="-4436523"/>
                <a:satOff val="19654"/>
                <a:lumOff val="-7227"/>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Öğrenme ortamı</a:t>
          </a:r>
          <a:endParaRPr lang="en-US" sz="2300" kern="1200" dirty="0"/>
        </a:p>
      </dsp:txBody>
      <dsp:txXfrm>
        <a:off x="26930" y="1905954"/>
        <a:ext cx="5553190" cy="497795"/>
      </dsp:txXfrm>
    </dsp:sp>
    <dsp:sp modelId="{CD42C1EE-A722-A343-9E33-08ECFBB601A3}">
      <dsp:nvSpPr>
        <dsp:cNvPr id="0" name=""/>
        <dsp:cNvSpPr/>
      </dsp:nvSpPr>
      <dsp:spPr>
        <a:xfrm>
          <a:off x="0" y="2496920"/>
          <a:ext cx="5607050" cy="551655"/>
        </a:xfrm>
        <a:prstGeom prst="roundRect">
          <a:avLst/>
        </a:prstGeom>
        <a:gradFill rotWithShape="0">
          <a:gsLst>
            <a:gs pos="0">
              <a:schemeClr val="accent2">
                <a:hueOff val="-5915365"/>
                <a:satOff val="26205"/>
                <a:lumOff val="-9637"/>
                <a:alphaOff val="0"/>
                <a:tint val="97000"/>
                <a:satMod val="100000"/>
                <a:lumMod val="102000"/>
              </a:schemeClr>
            </a:gs>
            <a:gs pos="50000">
              <a:schemeClr val="accent2">
                <a:hueOff val="-5915365"/>
                <a:satOff val="26205"/>
                <a:lumOff val="-9637"/>
                <a:alphaOff val="0"/>
                <a:shade val="100000"/>
                <a:satMod val="103000"/>
                <a:lumMod val="100000"/>
              </a:schemeClr>
            </a:gs>
            <a:gs pos="100000">
              <a:schemeClr val="accent2">
                <a:hueOff val="-5915365"/>
                <a:satOff val="26205"/>
                <a:lumOff val="-9637"/>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Öğrenme-öğretme süreci</a:t>
          </a:r>
          <a:endParaRPr lang="en-US" sz="2300" kern="1200" dirty="0"/>
        </a:p>
      </dsp:txBody>
      <dsp:txXfrm>
        <a:off x="26930" y="2523850"/>
        <a:ext cx="5553190" cy="497795"/>
      </dsp:txXfrm>
    </dsp:sp>
    <dsp:sp modelId="{FEDEEF79-2B40-A64F-A0CF-41EF3263E673}">
      <dsp:nvSpPr>
        <dsp:cNvPr id="0" name=""/>
        <dsp:cNvSpPr/>
      </dsp:nvSpPr>
      <dsp:spPr>
        <a:xfrm>
          <a:off x="0" y="3114815"/>
          <a:ext cx="5607050" cy="551655"/>
        </a:xfrm>
        <a:prstGeom prst="roundRect">
          <a:avLst/>
        </a:prstGeom>
        <a:gradFill rotWithShape="0">
          <a:gsLst>
            <a:gs pos="0">
              <a:schemeClr val="accent2">
                <a:hueOff val="-7394206"/>
                <a:satOff val="32756"/>
                <a:lumOff val="-12046"/>
                <a:alphaOff val="0"/>
                <a:tint val="97000"/>
                <a:satMod val="100000"/>
                <a:lumMod val="102000"/>
              </a:schemeClr>
            </a:gs>
            <a:gs pos="50000">
              <a:schemeClr val="accent2">
                <a:hueOff val="-7394206"/>
                <a:satOff val="32756"/>
                <a:lumOff val="-12046"/>
                <a:alphaOff val="0"/>
                <a:shade val="100000"/>
                <a:satMod val="103000"/>
                <a:lumMod val="100000"/>
              </a:schemeClr>
            </a:gs>
            <a:gs pos="100000">
              <a:schemeClr val="accent2">
                <a:hueOff val="-7394206"/>
                <a:satOff val="32756"/>
                <a:lumOff val="-1204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Öğretim stratejileri</a:t>
          </a:r>
          <a:endParaRPr lang="en-US" sz="2300" kern="1200" dirty="0"/>
        </a:p>
      </dsp:txBody>
      <dsp:txXfrm>
        <a:off x="26930" y="3141745"/>
        <a:ext cx="5553190" cy="497795"/>
      </dsp:txXfrm>
    </dsp:sp>
    <dsp:sp modelId="{E79B0576-A7B0-0D40-9DB1-934AEE96C649}">
      <dsp:nvSpPr>
        <dsp:cNvPr id="0" name=""/>
        <dsp:cNvSpPr/>
      </dsp:nvSpPr>
      <dsp:spPr>
        <a:xfrm>
          <a:off x="0" y="3732710"/>
          <a:ext cx="5607050" cy="551655"/>
        </a:xfrm>
        <a:prstGeom prst="roundRect">
          <a:avLst/>
        </a:prstGeom>
        <a:gradFill rotWithShape="0">
          <a:gsLst>
            <a:gs pos="0">
              <a:schemeClr val="accent2">
                <a:hueOff val="-8873047"/>
                <a:satOff val="39308"/>
                <a:lumOff val="-14455"/>
                <a:alphaOff val="0"/>
                <a:tint val="97000"/>
                <a:satMod val="100000"/>
                <a:lumMod val="102000"/>
              </a:schemeClr>
            </a:gs>
            <a:gs pos="50000">
              <a:schemeClr val="accent2">
                <a:hueOff val="-8873047"/>
                <a:satOff val="39308"/>
                <a:lumOff val="-14455"/>
                <a:alphaOff val="0"/>
                <a:shade val="100000"/>
                <a:satMod val="103000"/>
                <a:lumMod val="100000"/>
              </a:schemeClr>
            </a:gs>
            <a:gs pos="100000">
              <a:schemeClr val="accent2">
                <a:hueOff val="-8873047"/>
                <a:satOff val="39308"/>
                <a:lumOff val="-14455"/>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Yaygın din eğitiminin yapısı</a:t>
          </a:r>
          <a:endParaRPr lang="en-US" sz="2300" kern="1200" dirty="0"/>
        </a:p>
      </dsp:txBody>
      <dsp:txXfrm>
        <a:off x="26930" y="3759640"/>
        <a:ext cx="5553190" cy="497795"/>
      </dsp:txXfrm>
    </dsp:sp>
    <dsp:sp modelId="{6B19F54D-09CD-9847-BF42-8756096729A0}">
      <dsp:nvSpPr>
        <dsp:cNvPr id="0" name=""/>
        <dsp:cNvSpPr/>
      </dsp:nvSpPr>
      <dsp:spPr>
        <a:xfrm>
          <a:off x="0" y="4350605"/>
          <a:ext cx="5607050" cy="551655"/>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Değişen sosyo-kültürel şartlar</a:t>
          </a:r>
          <a:endParaRPr lang="en-US" sz="2300" kern="1200" dirty="0"/>
        </a:p>
      </dsp:txBody>
      <dsp:txXfrm>
        <a:off x="26930" y="4377535"/>
        <a:ext cx="5553190" cy="4977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41A15-70B0-214E-BB9B-3D4B71FC566E}">
      <dsp:nvSpPr>
        <dsp:cNvPr id="0" name=""/>
        <dsp:cNvSpPr/>
      </dsp:nvSpPr>
      <dsp:spPr>
        <a:xfrm>
          <a:off x="0" y="56293"/>
          <a:ext cx="6151562" cy="12521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Yaz Kur’an kurslarında yaşanan en temel sorun hedef kitlenin çeşitliliğidir.</a:t>
          </a:r>
          <a:endParaRPr lang="en-US" sz="1800" kern="1200" dirty="0"/>
        </a:p>
      </dsp:txBody>
      <dsp:txXfrm>
        <a:off x="61127" y="117420"/>
        <a:ext cx="6029308" cy="1129931"/>
      </dsp:txXfrm>
    </dsp:sp>
    <dsp:sp modelId="{09A86E28-024A-9748-8BAB-50286D9C7B2D}">
      <dsp:nvSpPr>
        <dsp:cNvPr id="0" name=""/>
        <dsp:cNvSpPr/>
      </dsp:nvSpPr>
      <dsp:spPr>
        <a:xfrm>
          <a:off x="0" y="1360319"/>
          <a:ext cx="6151562" cy="1252185"/>
        </a:xfrm>
        <a:prstGeom prst="roundRect">
          <a:avLst/>
        </a:prstGeom>
        <a:solidFill>
          <a:schemeClr val="accent2">
            <a:hueOff val="-3450629"/>
            <a:satOff val="15286"/>
            <a:lumOff val="-56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Öğrenci yaşları hotorejenlerdir: 6-14</a:t>
          </a:r>
          <a:endParaRPr lang="en-US" sz="1800" kern="1200" dirty="0"/>
        </a:p>
      </dsp:txBody>
      <dsp:txXfrm>
        <a:off x="61127" y="1421446"/>
        <a:ext cx="6029308" cy="1129931"/>
      </dsp:txXfrm>
    </dsp:sp>
    <dsp:sp modelId="{30BDA7B5-31DB-7642-A4A4-1CB27630A7FB}">
      <dsp:nvSpPr>
        <dsp:cNvPr id="0" name=""/>
        <dsp:cNvSpPr/>
      </dsp:nvSpPr>
      <dsp:spPr>
        <a:xfrm>
          <a:off x="0" y="2664345"/>
          <a:ext cx="6151562" cy="1252185"/>
        </a:xfrm>
        <a:prstGeom prst="roundRect">
          <a:avLst/>
        </a:prstGeom>
        <a:solidFill>
          <a:schemeClr val="accent2">
            <a:hueOff val="-6901259"/>
            <a:satOff val="30573"/>
            <a:lumOff val="-112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Bu dönemin çocukları örgün eğitimin bir parçasıdır. Yaygın din eğitimi yapsak da öğrenme-öğretme süreci örgün eğitime en yakın şekilde kurgulanmalıdır.</a:t>
          </a:r>
          <a:endParaRPr lang="en-US" sz="1800" kern="1200" dirty="0"/>
        </a:p>
      </dsp:txBody>
      <dsp:txXfrm>
        <a:off x="61127" y="2725472"/>
        <a:ext cx="6029308" cy="1129931"/>
      </dsp:txXfrm>
    </dsp:sp>
    <dsp:sp modelId="{97C1918B-D914-3649-B009-933F1C9AEDD2}">
      <dsp:nvSpPr>
        <dsp:cNvPr id="0" name=""/>
        <dsp:cNvSpPr/>
      </dsp:nvSpPr>
      <dsp:spPr>
        <a:xfrm>
          <a:off x="0" y="3968370"/>
          <a:ext cx="6151562" cy="1252185"/>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Öğrencilerin katılımı, örgün eğitimdeki gibi tam katılımlı olmayabilir. Öğrenci motivasyonunun yüksek tutulması, başarı hazzının tattırılması ve sosyal aktivitelerin yapılması katılım sorununu çözmede rol oynayabilir.</a:t>
          </a:r>
          <a:endParaRPr lang="en-US" sz="1800" kern="1200" dirty="0"/>
        </a:p>
      </dsp:txBody>
      <dsp:txXfrm>
        <a:off x="61127" y="4029497"/>
        <a:ext cx="6029308" cy="112993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71D69-5547-B54D-9335-CC6D69F89DB1}">
      <dsp:nvSpPr>
        <dsp:cNvPr id="0" name=""/>
        <dsp:cNvSpPr/>
      </dsp:nvSpPr>
      <dsp:spPr>
        <a:xfrm>
          <a:off x="1306750" y="353"/>
          <a:ext cx="2390030" cy="14340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dirty="0"/>
            <a:t>Manevi Gelişim Dönemi (4-6 yaş): </a:t>
          </a:r>
          <a:endParaRPr lang="en-US" sz="1900" kern="1200" dirty="0"/>
        </a:p>
      </dsp:txBody>
      <dsp:txXfrm>
        <a:off x="1306750" y="353"/>
        <a:ext cx="2390030" cy="1434018"/>
      </dsp:txXfrm>
    </dsp:sp>
    <dsp:sp modelId="{46C72A9B-D5AE-854D-9856-9FF27AA1AD9F}">
      <dsp:nvSpPr>
        <dsp:cNvPr id="0" name=""/>
        <dsp:cNvSpPr/>
      </dsp:nvSpPr>
      <dsp:spPr>
        <a:xfrm>
          <a:off x="3935784" y="353"/>
          <a:ext cx="2390030" cy="1434018"/>
        </a:xfrm>
        <a:prstGeom prst="rect">
          <a:avLst/>
        </a:prstGeom>
        <a:solidFill>
          <a:schemeClr val="accent2">
            <a:hueOff val="-2587972"/>
            <a:satOff val="11465"/>
            <a:lumOff val="-4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dirty="0"/>
            <a:t>Çocukluk donemi, her bakımdan ebeveyne bağımlılığın yoğun olarak yaşandığı donemdir. </a:t>
          </a:r>
          <a:endParaRPr lang="en-US" sz="1900" kern="1200" dirty="0"/>
        </a:p>
      </dsp:txBody>
      <dsp:txXfrm>
        <a:off x="3935784" y="353"/>
        <a:ext cx="2390030" cy="1434018"/>
      </dsp:txXfrm>
    </dsp:sp>
    <dsp:sp modelId="{82CA5470-21B9-6A42-9017-601129B38E65}">
      <dsp:nvSpPr>
        <dsp:cNvPr id="0" name=""/>
        <dsp:cNvSpPr/>
      </dsp:nvSpPr>
      <dsp:spPr>
        <a:xfrm>
          <a:off x="6564818" y="353"/>
          <a:ext cx="2390030" cy="1434018"/>
        </a:xfrm>
        <a:prstGeom prst="rec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dirty="0"/>
            <a:t>Bu donemde çocuklar, tutum ve davranışlarını anne ve babanın davranışlarından bağımsız yapamazlar. </a:t>
          </a:r>
          <a:endParaRPr lang="en-US" sz="1900" kern="1200" dirty="0"/>
        </a:p>
      </dsp:txBody>
      <dsp:txXfrm>
        <a:off x="6564818" y="353"/>
        <a:ext cx="2390030" cy="1434018"/>
      </dsp:txXfrm>
    </dsp:sp>
    <dsp:sp modelId="{62645662-6CDC-2C4C-BF4A-0B1E10E219A6}">
      <dsp:nvSpPr>
        <dsp:cNvPr id="0" name=""/>
        <dsp:cNvSpPr/>
      </dsp:nvSpPr>
      <dsp:spPr>
        <a:xfrm>
          <a:off x="2621267" y="1673375"/>
          <a:ext cx="2390030" cy="1434018"/>
        </a:xfrm>
        <a:prstGeom prst="rect">
          <a:avLst/>
        </a:prstGeom>
        <a:solidFill>
          <a:schemeClr val="accent2">
            <a:hueOff val="-7763915"/>
            <a:satOff val="34394"/>
            <a:lumOff val="-126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dirty="0"/>
            <a:t>Onların doğrularına doğru, yanlış̧ dediklerini yanlış̧ kabul etme eğilimindedir. </a:t>
          </a:r>
          <a:endParaRPr lang="en-US" sz="1900" kern="1200" dirty="0"/>
        </a:p>
      </dsp:txBody>
      <dsp:txXfrm>
        <a:off x="2621267" y="1673375"/>
        <a:ext cx="2390030" cy="1434018"/>
      </dsp:txXfrm>
    </dsp:sp>
    <dsp:sp modelId="{19DBEC47-44C6-4B41-8A0C-C3EA3DD80701}">
      <dsp:nvSpPr>
        <dsp:cNvPr id="0" name=""/>
        <dsp:cNvSpPr/>
      </dsp:nvSpPr>
      <dsp:spPr>
        <a:xfrm>
          <a:off x="5250301" y="1673375"/>
          <a:ext cx="2390030" cy="1434018"/>
        </a:xfrm>
        <a:prstGeom prst="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dirty="0"/>
            <a:t>Ben merkezcilik dönemin en başat özelliğidir.</a:t>
          </a:r>
          <a:endParaRPr lang="en-US" sz="1900" kern="1200" dirty="0"/>
        </a:p>
      </dsp:txBody>
      <dsp:txXfrm>
        <a:off x="5250301" y="1673375"/>
        <a:ext cx="2390030" cy="14340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3EE93-40AC-EF47-A7A1-443EB1B0A218}">
      <dsp:nvSpPr>
        <dsp:cNvPr id="0" name=""/>
        <dsp:cNvSpPr/>
      </dsp:nvSpPr>
      <dsp:spPr>
        <a:xfrm>
          <a:off x="0" y="194635"/>
          <a:ext cx="6151562" cy="117437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i="1" kern="1200" dirty="0"/>
            <a:t>Dışa Bağımlı Donem (6-10 Yaş): </a:t>
          </a:r>
          <a:endParaRPr lang="en-US" sz="2200" kern="1200" dirty="0"/>
        </a:p>
      </dsp:txBody>
      <dsp:txXfrm>
        <a:off x="57328" y="251963"/>
        <a:ext cx="6036906" cy="1059718"/>
      </dsp:txXfrm>
    </dsp:sp>
    <dsp:sp modelId="{A69A585D-E070-744A-88A1-54148E23F5AE}">
      <dsp:nvSpPr>
        <dsp:cNvPr id="0" name=""/>
        <dsp:cNvSpPr/>
      </dsp:nvSpPr>
      <dsp:spPr>
        <a:xfrm>
          <a:off x="0" y="1432370"/>
          <a:ext cx="6151562" cy="1174374"/>
        </a:xfrm>
        <a:prstGeom prst="roundRect">
          <a:avLst/>
        </a:prstGeom>
        <a:solidFill>
          <a:schemeClr val="accent2">
            <a:hueOff val="-3450629"/>
            <a:satOff val="15286"/>
            <a:lumOff val="-56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i="1" kern="1200" dirty="0"/>
            <a:t>Fiziksek açıdan bağımlılık azalır, ancak ahlaki gelişim açısından dışa bağımlılık devam eder.</a:t>
          </a:r>
          <a:endParaRPr lang="en-US" sz="2200" kern="1200" dirty="0"/>
        </a:p>
      </dsp:txBody>
      <dsp:txXfrm>
        <a:off x="57328" y="1489698"/>
        <a:ext cx="6036906" cy="1059718"/>
      </dsp:txXfrm>
    </dsp:sp>
    <dsp:sp modelId="{50E8CF40-75FC-2740-A01A-5DE835BA53A2}">
      <dsp:nvSpPr>
        <dsp:cNvPr id="0" name=""/>
        <dsp:cNvSpPr/>
      </dsp:nvSpPr>
      <dsp:spPr>
        <a:xfrm>
          <a:off x="0" y="2670105"/>
          <a:ext cx="6151562" cy="1174374"/>
        </a:xfrm>
        <a:prstGeom prst="roundRect">
          <a:avLst/>
        </a:prstGeom>
        <a:solidFill>
          <a:schemeClr val="accent2">
            <a:hueOff val="-6901259"/>
            <a:satOff val="30573"/>
            <a:lumOff val="-112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dirty="0"/>
            <a:t>Çocuklar bu donemde, akran, arkadaş̧, büyük, küçük, yetişkin ve yaslı gibi farklı gelişim döneminde olan insanları tanırlar. </a:t>
          </a:r>
          <a:endParaRPr lang="en-US" sz="2200" kern="1200" dirty="0"/>
        </a:p>
      </dsp:txBody>
      <dsp:txXfrm>
        <a:off x="57328" y="2727433"/>
        <a:ext cx="6036906" cy="1059718"/>
      </dsp:txXfrm>
    </dsp:sp>
    <dsp:sp modelId="{6429CDD5-D262-4A42-8E87-D96B0E360DD9}">
      <dsp:nvSpPr>
        <dsp:cNvPr id="0" name=""/>
        <dsp:cNvSpPr/>
      </dsp:nvSpPr>
      <dsp:spPr>
        <a:xfrm>
          <a:off x="0" y="3907839"/>
          <a:ext cx="6151562" cy="1174374"/>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dirty="0"/>
            <a:t>Duygu dünyalarında sadece aile bireylerinin söz ve davranışlarının izleri değil, bunların dışında farklı söz ve davranışları görür,  duyar ve tecrübe edinir. </a:t>
          </a:r>
          <a:endParaRPr lang="en-US" sz="2200" kern="1200" dirty="0"/>
        </a:p>
      </dsp:txBody>
      <dsp:txXfrm>
        <a:off x="57328" y="3965167"/>
        <a:ext cx="6036906" cy="105971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30E43-DB0A-584E-899C-02329A1490D5}">
      <dsp:nvSpPr>
        <dsp:cNvPr id="0" name=""/>
        <dsp:cNvSpPr/>
      </dsp:nvSpPr>
      <dsp:spPr>
        <a:xfrm>
          <a:off x="0" y="373555"/>
          <a:ext cx="6151562" cy="146959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kern="1200" dirty="0"/>
            <a:t>Çocuklar, bu donemde sosyal etkinliklere katılarak, kendilerine verilen rolleri yerine getirmek ve bu konuda yetişkinlerden takdir görerek manevi alanlarını zenginleştirmek isterler. </a:t>
          </a:r>
          <a:endParaRPr lang="en-US" sz="2100" kern="1200" dirty="0"/>
        </a:p>
      </dsp:txBody>
      <dsp:txXfrm>
        <a:off x="71740" y="445295"/>
        <a:ext cx="6008082" cy="1326113"/>
      </dsp:txXfrm>
    </dsp:sp>
    <dsp:sp modelId="{806624D0-EBAA-F64A-9F73-FD31A6099773}">
      <dsp:nvSpPr>
        <dsp:cNvPr id="0" name=""/>
        <dsp:cNvSpPr/>
      </dsp:nvSpPr>
      <dsp:spPr>
        <a:xfrm>
          <a:off x="0" y="1903628"/>
          <a:ext cx="6151562" cy="1469593"/>
        </a:xfrm>
        <a:prstGeom prst="roundRec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kern="1200" dirty="0"/>
            <a:t>Eleştiri, baskı, zorlama gibi etkilere karsı tepkilidirler. Bunların sürekli yapılması onlarda güven duygusunun zedelenmesine neden olur. </a:t>
          </a:r>
          <a:endParaRPr lang="en-US" sz="2100" kern="1200" dirty="0"/>
        </a:p>
      </dsp:txBody>
      <dsp:txXfrm>
        <a:off x="71740" y="1975368"/>
        <a:ext cx="6008082" cy="1326113"/>
      </dsp:txXfrm>
    </dsp:sp>
    <dsp:sp modelId="{3D8B7A74-3E79-1D4A-B5C2-3479F61468F0}">
      <dsp:nvSpPr>
        <dsp:cNvPr id="0" name=""/>
        <dsp:cNvSpPr/>
      </dsp:nvSpPr>
      <dsp:spPr>
        <a:xfrm>
          <a:off x="0" y="3433701"/>
          <a:ext cx="6151562" cy="1469593"/>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kern="1200" dirty="0"/>
            <a:t>Dini ve ahlaki telkinlere karsı ilgisiz değildirler, ancak onların sosyal hayattan, sosyalleşmesinden, akranlarıyla oyun kurmak ve oyun oynamaktan alı koyucu olanlarına karsı duygusal bir direnç̧ oluşturur. </a:t>
          </a:r>
          <a:endParaRPr lang="en-US" sz="2100" kern="1200" dirty="0"/>
        </a:p>
      </dsp:txBody>
      <dsp:txXfrm>
        <a:off x="71740" y="3505441"/>
        <a:ext cx="6008082" cy="132611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6E90C-8A46-4B43-95E1-FD3C321117D8}">
      <dsp:nvSpPr>
        <dsp:cNvPr id="0" name=""/>
        <dsp:cNvSpPr/>
      </dsp:nvSpPr>
      <dsp:spPr>
        <a:xfrm>
          <a:off x="0" y="474206"/>
          <a:ext cx="6151562" cy="104970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dirty="0"/>
            <a:t>Aşırı ve otoriter ısrarlar karsısında, kişiliğini korumak için sahte uyum davranışı göstermeye baslar. </a:t>
          </a:r>
          <a:endParaRPr lang="en-US" sz="1500" kern="1200" dirty="0"/>
        </a:p>
      </dsp:txBody>
      <dsp:txXfrm>
        <a:off x="51243" y="525449"/>
        <a:ext cx="6049076" cy="947223"/>
      </dsp:txXfrm>
    </dsp:sp>
    <dsp:sp modelId="{24F23D4B-DEE8-9A4F-AD51-5053496415F4}">
      <dsp:nvSpPr>
        <dsp:cNvPr id="0" name=""/>
        <dsp:cNvSpPr/>
      </dsp:nvSpPr>
      <dsp:spPr>
        <a:xfrm>
          <a:off x="0" y="1567115"/>
          <a:ext cx="6151562" cy="1049709"/>
        </a:xfrm>
        <a:prstGeom prst="roundRect">
          <a:avLst/>
        </a:prstGeom>
        <a:solidFill>
          <a:schemeClr val="accent2">
            <a:hueOff val="-3450629"/>
            <a:satOff val="15286"/>
            <a:lumOff val="-56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dirty="0"/>
            <a:t>Bu durum onun ilerde sosyal hayatın içinde var olmasını sağlamak için cifte şahsiyet gelişmesine kadar gider. </a:t>
          </a:r>
          <a:endParaRPr lang="en-US" sz="1500" kern="1200" dirty="0"/>
        </a:p>
      </dsp:txBody>
      <dsp:txXfrm>
        <a:off x="51243" y="1618358"/>
        <a:ext cx="6049076" cy="947223"/>
      </dsp:txXfrm>
    </dsp:sp>
    <dsp:sp modelId="{C9AC651E-D3B9-234E-BB73-E1BE9E16F038}">
      <dsp:nvSpPr>
        <dsp:cNvPr id="0" name=""/>
        <dsp:cNvSpPr/>
      </dsp:nvSpPr>
      <dsp:spPr>
        <a:xfrm>
          <a:off x="0" y="2660025"/>
          <a:ext cx="6151562" cy="1049709"/>
        </a:xfrm>
        <a:prstGeom prst="roundRect">
          <a:avLst/>
        </a:prstGeom>
        <a:solidFill>
          <a:schemeClr val="accent2">
            <a:hueOff val="-6901259"/>
            <a:satOff val="30573"/>
            <a:lumOff val="-112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dirty="0"/>
            <a:t>Cifte kişilik davranış̧ tutarsızlık, hem toplumsal alanda hem de dini değerler alanında, ahlaki olmayan davranışlar olarak kabul edilir. </a:t>
          </a:r>
          <a:endParaRPr lang="en-US" sz="1500" kern="1200" dirty="0"/>
        </a:p>
      </dsp:txBody>
      <dsp:txXfrm>
        <a:off x="51243" y="2711268"/>
        <a:ext cx="6049076" cy="947223"/>
      </dsp:txXfrm>
    </dsp:sp>
    <dsp:sp modelId="{F0037855-32A3-7B4E-A86F-0A8E6B440AA7}">
      <dsp:nvSpPr>
        <dsp:cNvPr id="0" name=""/>
        <dsp:cNvSpPr/>
      </dsp:nvSpPr>
      <dsp:spPr>
        <a:xfrm>
          <a:off x="0" y="3752934"/>
          <a:ext cx="6151562" cy="1049709"/>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dirty="0"/>
            <a:t>İlk çocukluk döneminde olduğu gibi bu donemde de iyinin, kotunun, doğru ya da yanlış̧ olanın belirlenmesinde rol modellerin etkisi olur. Onların iyilerine iyi, kötülerine de kotü demeyi bunlardan öğrenirler. Bir şeyin neden iyi ya da neden kötü olduğunu sorgulayamaz ve buna kendisi karar veremez. </a:t>
          </a:r>
          <a:endParaRPr lang="en-US" sz="1500" kern="1200" dirty="0"/>
        </a:p>
      </dsp:txBody>
      <dsp:txXfrm>
        <a:off x="51243" y="3804177"/>
        <a:ext cx="6049076" cy="94722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53C8F-6A5F-4640-A377-60CA955C8C3C}">
      <dsp:nvSpPr>
        <dsp:cNvPr id="0" name=""/>
        <dsp:cNvSpPr/>
      </dsp:nvSpPr>
      <dsp:spPr>
        <a:xfrm>
          <a:off x="0" y="216492"/>
          <a:ext cx="6151562" cy="9157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Çocuklara Yaz Kur’an Kurslarının önemini iyi bir şekilde anlatalım</a:t>
          </a:r>
          <a:endParaRPr lang="en-US" sz="2300" kern="1200" dirty="0"/>
        </a:p>
      </dsp:txBody>
      <dsp:txXfrm>
        <a:off x="44705" y="261197"/>
        <a:ext cx="6062152" cy="826370"/>
      </dsp:txXfrm>
    </dsp:sp>
    <dsp:sp modelId="{44142A19-5F52-454F-B77D-936997BE7F21}">
      <dsp:nvSpPr>
        <dsp:cNvPr id="0" name=""/>
        <dsp:cNvSpPr/>
      </dsp:nvSpPr>
      <dsp:spPr>
        <a:xfrm>
          <a:off x="0" y="1198513"/>
          <a:ext cx="6151562" cy="915780"/>
        </a:xfrm>
        <a:prstGeom prst="roundRect">
          <a:avLst/>
        </a:prstGeom>
        <a:solidFill>
          <a:schemeClr val="accent2">
            <a:hueOff val="-2587972"/>
            <a:satOff val="11465"/>
            <a:lumOff val="-4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Öğrencilerin öğrenmelerini merkeze alalım. Öğrenci merkezli bir din eğitimi gerçekleştirelim.</a:t>
          </a:r>
          <a:endParaRPr lang="en-US" sz="2300" kern="1200" dirty="0"/>
        </a:p>
      </dsp:txBody>
      <dsp:txXfrm>
        <a:off x="44705" y="1243218"/>
        <a:ext cx="6062152" cy="826370"/>
      </dsp:txXfrm>
    </dsp:sp>
    <dsp:sp modelId="{32A94A77-D230-954F-8A33-7DE469F6A849}">
      <dsp:nvSpPr>
        <dsp:cNvPr id="0" name=""/>
        <dsp:cNvSpPr/>
      </dsp:nvSpPr>
      <dsp:spPr>
        <a:xfrm>
          <a:off x="0" y="2180534"/>
          <a:ext cx="6151562" cy="915780"/>
        </a:xfrm>
        <a:prstGeom prst="roundRec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Çocuklara karşı sabırlı, samimi olalım. Kendi biricikliklerine saygı duyalım.</a:t>
          </a:r>
          <a:endParaRPr lang="en-US" sz="2300" kern="1200" dirty="0"/>
        </a:p>
      </dsp:txBody>
      <dsp:txXfrm>
        <a:off x="44705" y="2225239"/>
        <a:ext cx="6062152" cy="826370"/>
      </dsp:txXfrm>
    </dsp:sp>
    <dsp:sp modelId="{5EC61409-0CAF-1E49-A6D1-D26096916987}">
      <dsp:nvSpPr>
        <dsp:cNvPr id="0" name=""/>
        <dsp:cNvSpPr/>
      </dsp:nvSpPr>
      <dsp:spPr>
        <a:xfrm>
          <a:off x="0" y="3162555"/>
          <a:ext cx="6151562" cy="915780"/>
        </a:xfrm>
        <a:prstGeom prst="roundRect">
          <a:avLst/>
        </a:prstGeom>
        <a:solidFill>
          <a:schemeClr val="accent2">
            <a:hueOff val="-7763915"/>
            <a:satOff val="34394"/>
            <a:lumOff val="-126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Din dilini, çocukların din ve değerlerle bağ kurmasına katkı sağlayacak şekilde verelim.</a:t>
          </a:r>
          <a:endParaRPr lang="en-US" sz="2300" kern="1200" dirty="0"/>
        </a:p>
      </dsp:txBody>
      <dsp:txXfrm>
        <a:off x="44705" y="3207260"/>
        <a:ext cx="6062152" cy="826370"/>
      </dsp:txXfrm>
    </dsp:sp>
    <dsp:sp modelId="{549C063D-320D-E244-954C-2059DB625E20}">
      <dsp:nvSpPr>
        <dsp:cNvPr id="0" name=""/>
        <dsp:cNvSpPr/>
      </dsp:nvSpPr>
      <dsp:spPr>
        <a:xfrm>
          <a:off x="0" y="4144576"/>
          <a:ext cx="6151562" cy="915780"/>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dirty="0"/>
            <a:t>Öğrencilere karşı olumsuz hareket ve tavırlardan uzak duralım.</a:t>
          </a:r>
          <a:endParaRPr lang="en-US" sz="2300" kern="1200" dirty="0"/>
        </a:p>
      </dsp:txBody>
      <dsp:txXfrm>
        <a:off x="44705" y="4189281"/>
        <a:ext cx="6062152" cy="82637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EE08F-EA7C-5A4E-9CEE-78830F8E285F}">
      <dsp:nvSpPr>
        <dsp:cNvPr id="0" name=""/>
        <dsp:cNvSpPr/>
      </dsp:nvSpPr>
      <dsp:spPr>
        <a:xfrm>
          <a:off x="0" y="513885"/>
          <a:ext cx="6151562" cy="730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9AB2AE-5C83-1E4C-A367-7EC3773CE8D3}">
      <dsp:nvSpPr>
        <dsp:cNvPr id="0" name=""/>
        <dsp:cNvSpPr/>
      </dsp:nvSpPr>
      <dsp:spPr>
        <a:xfrm>
          <a:off x="307578" y="85845"/>
          <a:ext cx="4306094" cy="8560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2760" tIns="0" rIns="162760" bIns="0" numCol="1" spcCol="1270" anchor="ctr" anchorCtr="0">
          <a:noAutofit/>
        </a:bodyPr>
        <a:lstStyle/>
        <a:p>
          <a:pPr marL="0" lvl="0" indent="0" algn="l" defTabSz="1289050">
            <a:lnSpc>
              <a:spcPct val="90000"/>
            </a:lnSpc>
            <a:spcBef>
              <a:spcPct val="0"/>
            </a:spcBef>
            <a:spcAft>
              <a:spcPct val="35000"/>
            </a:spcAft>
            <a:buNone/>
          </a:pPr>
          <a:r>
            <a:rPr lang="tr-TR" sz="2900" kern="1200" dirty="0"/>
            <a:t>Bireysellik</a:t>
          </a:r>
          <a:endParaRPr lang="en-US" sz="2900" kern="1200" dirty="0"/>
        </a:p>
      </dsp:txBody>
      <dsp:txXfrm>
        <a:off x="349368" y="127635"/>
        <a:ext cx="4222514" cy="772500"/>
      </dsp:txXfrm>
    </dsp:sp>
    <dsp:sp modelId="{2E58D4A1-F78C-6C40-A821-61E5F3D040E4}">
      <dsp:nvSpPr>
        <dsp:cNvPr id="0" name=""/>
        <dsp:cNvSpPr/>
      </dsp:nvSpPr>
      <dsp:spPr>
        <a:xfrm>
          <a:off x="0" y="1829325"/>
          <a:ext cx="6151562" cy="7308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8DE3A5-BE15-0945-9140-574637A499AA}">
      <dsp:nvSpPr>
        <dsp:cNvPr id="0" name=""/>
        <dsp:cNvSpPr/>
      </dsp:nvSpPr>
      <dsp:spPr>
        <a:xfrm>
          <a:off x="307578" y="1401285"/>
          <a:ext cx="4306094" cy="8560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2760" tIns="0" rIns="162760" bIns="0" numCol="1" spcCol="1270" anchor="ctr" anchorCtr="0">
          <a:noAutofit/>
        </a:bodyPr>
        <a:lstStyle/>
        <a:p>
          <a:pPr marL="0" lvl="0" indent="0" algn="l" defTabSz="1289050">
            <a:lnSpc>
              <a:spcPct val="90000"/>
            </a:lnSpc>
            <a:spcBef>
              <a:spcPct val="0"/>
            </a:spcBef>
            <a:spcAft>
              <a:spcPct val="35000"/>
            </a:spcAft>
            <a:buNone/>
          </a:pPr>
          <a:r>
            <a:rPr lang="tr-TR" sz="2900" kern="1200" dirty="0"/>
            <a:t>Bütünlük</a:t>
          </a:r>
          <a:endParaRPr lang="en-US" sz="2900" kern="1200" dirty="0"/>
        </a:p>
      </dsp:txBody>
      <dsp:txXfrm>
        <a:off x="349368" y="1443075"/>
        <a:ext cx="4222514" cy="772500"/>
      </dsp:txXfrm>
    </dsp:sp>
    <dsp:sp modelId="{FC433C20-C8EC-5F48-B93C-1DF60B69BFB7}">
      <dsp:nvSpPr>
        <dsp:cNvPr id="0" name=""/>
        <dsp:cNvSpPr/>
      </dsp:nvSpPr>
      <dsp:spPr>
        <a:xfrm>
          <a:off x="0" y="3144765"/>
          <a:ext cx="6151562" cy="7308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42A4BC-76F5-7749-AF75-4F9C58CA8BAE}">
      <dsp:nvSpPr>
        <dsp:cNvPr id="0" name=""/>
        <dsp:cNvSpPr/>
      </dsp:nvSpPr>
      <dsp:spPr>
        <a:xfrm>
          <a:off x="307578" y="2716725"/>
          <a:ext cx="4306094" cy="8560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2760" tIns="0" rIns="162760" bIns="0" numCol="1" spcCol="1270" anchor="ctr" anchorCtr="0">
          <a:noAutofit/>
        </a:bodyPr>
        <a:lstStyle/>
        <a:p>
          <a:pPr marL="0" lvl="0" indent="0" algn="l" defTabSz="1289050">
            <a:lnSpc>
              <a:spcPct val="90000"/>
            </a:lnSpc>
            <a:spcBef>
              <a:spcPct val="0"/>
            </a:spcBef>
            <a:spcAft>
              <a:spcPct val="35000"/>
            </a:spcAft>
            <a:buNone/>
          </a:pPr>
          <a:r>
            <a:rPr lang="tr-TR" sz="2900" kern="1200" dirty="0"/>
            <a:t>Açıklık</a:t>
          </a:r>
          <a:endParaRPr lang="en-US" sz="2900" kern="1200" dirty="0"/>
        </a:p>
      </dsp:txBody>
      <dsp:txXfrm>
        <a:off x="349368" y="2758515"/>
        <a:ext cx="4222514" cy="772500"/>
      </dsp:txXfrm>
    </dsp:sp>
    <dsp:sp modelId="{07BE9AA6-6605-9F40-9296-2741C7023BA6}">
      <dsp:nvSpPr>
        <dsp:cNvPr id="0" name=""/>
        <dsp:cNvSpPr/>
      </dsp:nvSpPr>
      <dsp:spPr>
        <a:xfrm>
          <a:off x="0" y="4460205"/>
          <a:ext cx="6151562" cy="7308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893130-8222-DD48-BA91-3E93F92BC757}">
      <dsp:nvSpPr>
        <dsp:cNvPr id="0" name=""/>
        <dsp:cNvSpPr/>
      </dsp:nvSpPr>
      <dsp:spPr>
        <a:xfrm>
          <a:off x="307578" y="4032165"/>
          <a:ext cx="4306094" cy="8560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2760" tIns="0" rIns="162760" bIns="0" numCol="1" spcCol="1270" anchor="ctr" anchorCtr="0">
          <a:noAutofit/>
        </a:bodyPr>
        <a:lstStyle/>
        <a:p>
          <a:pPr marL="0" lvl="0" indent="0" algn="l" defTabSz="1289050">
            <a:lnSpc>
              <a:spcPct val="90000"/>
            </a:lnSpc>
            <a:spcBef>
              <a:spcPct val="0"/>
            </a:spcBef>
            <a:spcAft>
              <a:spcPct val="35000"/>
            </a:spcAft>
            <a:buNone/>
          </a:pPr>
          <a:r>
            <a:rPr lang="tr-TR" sz="2900" kern="1200" dirty="0"/>
            <a:t>Amaca dönüklük</a:t>
          </a:r>
          <a:endParaRPr lang="en-US" sz="2900" kern="1200" dirty="0"/>
        </a:p>
      </dsp:txBody>
      <dsp:txXfrm>
        <a:off x="349368" y="4073955"/>
        <a:ext cx="4222514" cy="7725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492A35-9FE9-A344-96DB-A3239077ACDE}">
      <dsp:nvSpPr>
        <dsp:cNvPr id="0" name=""/>
        <dsp:cNvSpPr/>
      </dsp:nvSpPr>
      <dsp:spPr>
        <a:xfrm>
          <a:off x="1252" y="527964"/>
          <a:ext cx="1578322" cy="9469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Çocuğa / Öğrenciye Görelik İlkesi</a:t>
          </a:r>
          <a:endParaRPr lang="en-US" sz="1400" kern="1200" dirty="0"/>
        </a:p>
      </dsp:txBody>
      <dsp:txXfrm>
        <a:off x="1252" y="527964"/>
        <a:ext cx="1578322" cy="946993"/>
      </dsp:txXfrm>
    </dsp:sp>
    <dsp:sp modelId="{DC5C2548-E1A9-CE45-A5FA-D5125FF82E2F}">
      <dsp:nvSpPr>
        <dsp:cNvPr id="0" name=""/>
        <dsp:cNvSpPr/>
      </dsp:nvSpPr>
      <dsp:spPr>
        <a:xfrm>
          <a:off x="1737407" y="527964"/>
          <a:ext cx="1578322" cy="9469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Hayatilik/Hayata Yakınlık İlkesi </a:t>
          </a:r>
          <a:endParaRPr lang="en-US" sz="1400" kern="1200" dirty="0"/>
        </a:p>
      </dsp:txBody>
      <dsp:txXfrm>
        <a:off x="1737407" y="527964"/>
        <a:ext cx="1578322" cy="946993"/>
      </dsp:txXfrm>
    </dsp:sp>
    <dsp:sp modelId="{DB8B32CA-C3EA-7848-AC12-A0B30512D397}">
      <dsp:nvSpPr>
        <dsp:cNvPr id="0" name=""/>
        <dsp:cNvSpPr/>
      </dsp:nvSpPr>
      <dsp:spPr>
        <a:xfrm>
          <a:off x="3473561" y="527964"/>
          <a:ext cx="1578322" cy="94699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Bilinenden Bilinmeyene İlkesi</a:t>
          </a:r>
          <a:endParaRPr lang="en-US" sz="1400" kern="1200" dirty="0"/>
        </a:p>
      </dsp:txBody>
      <dsp:txXfrm>
        <a:off x="3473561" y="527964"/>
        <a:ext cx="1578322" cy="946993"/>
      </dsp:txXfrm>
    </dsp:sp>
    <dsp:sp modelId="{8CEED8C7-E6B8-5D45-AF9A-98BDB6DA9CFA}">
      <dsp:nvSpPr>
        <dsp:cNvPr id="0" name=""/>
        <dsp:cNvSpPr/>
      </dsp:nvSpPr>
      <dsp:spPr>
        <a:xfrm>
          <a:off x="5209716" y="527964"/>
          <a:ext cx="1578322" cy="94699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Somuttan Soyuta İlkesi</a:t>
          </a:r>
          <a:endParaRPr lang="en-US" sz="1400" kern="1200" dirty="0"/>
        </a:p>
      </dsp:txBody>
      <dsp:txXfrm>
        <a:off x="5209716" y="527964"/>
        <a:ext cx="1578322" cy="946993"/>
      </dsp:txXfrm>
    </dsp:sp>
    <dsp:sp modelId="{3D9037AF-3F4C-E44A-B5EA-DDACEB3F540C}">
      <dsp:nvSpPr>
        <dsp:cNvPr id="0" name=""/>
        <dsp:cNvSpPr/>
      </dsp:nvSpPr>
      <dsp:spPr>
        <a:xfrm>
          <a:off x="6945870" y="527964"/>
          <a:ext cx="1578322" cy="94699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Yakından Uzağa İlkesi</a:t>
          </a:r>
          <a:endParaRPr lang="en-US" sz="1400" kern="1200" dirty="0"/>
        </a:p>
      </dsp:txBody>
      <dsp:txXfrm>
        <a:off x="6945870" y="527964"/>
        <a:ext cx="1578322" cy="946993"/>
      </dsp:txXfrm>
    </dsp:sp>
    <dsp:sp modelId="{E97D81DC-F44D-F24D-8905-60BA56F5BE0C}">
      <dsp:nvSpPr>
        <dsp:cNvPr id="0" name=""/>
        <dsp:cNvSpPr/>
      </dsp:nvSpPr>
      <dsp:spPr>
        <a:xfrm>
          <a:off x="8682025" y="527964"/>
          <a:ext cx="1578322" cy="9469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Kolaydan Zora/Basitten Karmaşıklığa İlkesi </a:t>
          </a:r>
          <a:endParaRPr lang="en-US" sz="1400" kern="1200" dirty="0"/>
        </a:p>
      </dsp:txBody>
      <dsp:txXfrm>
        <a:off x="8682025" y="527964"/>
        <a:ext cx="1578322" cy="946993"/>
      </dsp:txXfrm>
    </dsp:sp>
    <dsp:sp modelId="{8F1F164E-FB3C-1046-8017-0E609216CA79}">
      <dsp:nvSpPr>
        <dsp:cNvPr id="0" name=""/>
        <dsp:cNvSpPr/>
      </dsp:nvSpPr>
      <dsp:spPr>
        <a:xfrm>
          <a:off x="869329" y="1632790"/>
          <a:ext cx="1578322" cy="9469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Yaparak-Yaşayarak Öğrenme / Öğrenci Eylem İlkesi</a:t>
          </a:r>
          <a:endParaRPr lang="en-US" sz="1400" kern="1200" dirty="0"/>
        </a:p>
      </dsp:txBody>
      <dsp:txXfrm>
        <a:off x="869329" y="1632790"/>
        <a:ext cx="1578322" cy="946993"/>
      </dsp:txXfrm>
    </dsp:sp>
    <dsp:sp modelId="{9EF815FC-67B6-DC44-A43A-F8EA8A0F4A32}">
      <dsp:nvSpPr>
        <dsp:cNvPr id="0" name=""/>
        <dsp:cNvSpPr/>
      </dsp:nvSpPr>
      <dsp:spPr>
        <a:xfrm>
          <a:off x="2605484" y="1632790"/>
          <a:ext cx="1578322" cy="94699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Aktüalite/Güncellik İlkesi</a:t>
          </a:r>
          <a:endParaRPr lang="en-US" sz="1400" kern="1200" dirty="0"/>
        </a:p>
      </dsp:txBody>
      <dsp:txXfrm>
        <a:off x="2605484" y="1632790"/>
        <a:ext cx="1578322" cy="946993"/>
      </dsp:txXfrm>
    </dsp:sp>
    <dsp:sp modelId="{D2A1E0B4-1EDA-4A41-A658-7488BBBFB02C}">
      <dsp:nvSpPr>
        <dsp:cNvPr id="0" name=""/>
        <dsp:cNvSpPr/>
      </dsp:nvSpPr>
      <dsp:spPr>
        <a:xfrm>
          <a:off x="4341638" y="1632790"/>
          <a:ext cx="1578322" cy="94699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Ekonomiklik İlkesi </a:t>
          </a:r>
          <a:endParaRPr lang="en-US" sz="1400" kern="1200" dirty="0"/>
        </a:p>
      </dsp:txBody>
      <dsp:txXfrm>
        <a:off x="4341638" y="1632790"/>
        <a:ext cx="1578322" cy="946993"/>
      </dsp:txXfrm>
    </dsp:sp>
    <dsp:sp modelId="{87F94D0C-2CC4-034A-9E61-2B32BAF4B723}">
      <dsp:nvSpPr>
        <dsp:cNvPr id="0" name=""/>
        <dsp:cNvSpPr/>
      </dsp:nvSpPr>
      <dsp:spPr>
        <a:xfrm>
          <a:off x="6077793" y="1632790"/>
          <a:ext cx="1578322" cy="94699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Diğer Yaşantılara Görelik İlkesi</a:t>
          </a:r>
          <a:endParaRPr lang="en-US" sz="1400" kern="1200" dirty="0"/>
        </a:p>
      </dsp:txBody>
      <dsp:txXfrm>
        <a:off x="6077793" y="1632790"/>
        <a:ext cx="1578322" cy="946993"/>
      </dsp:txXfrm>
    </dsp:sp>
    <dsp:sp modelId="{B9E803C7-208D-5C43-B90E-B222084094D5}">
      <dsp:nvSpPr>
        <dsp:cNvPr id="0" name=""/>
        <dsp:cNvSpPr/>
      </dsp:nvSpPr>
      <dsp:spPr>
        <a:xfrm>
          <a:off x="7813947" y="1632790"/>
          <a:ext cx="1578322" cy="9469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Bütünlük İlkesi</a:t>
          </a:r>
          <a:endParaRPr lang="en-US" sz="1400" kern="1200" dirty="0"/>
        </a:p>
      </dsp:txBody>
      <dsp:txXfrm>
        <a:off x="7813947" y="1632790"/>
        <a:ext cx="1578322" cy="94699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2CDA9-2D5E-6141-8DB7-A98343DAD47E}">
      <dsp:nvSpPr>
        <dsp:cNvPr id="0" name=""/>
        <dsp:cNvSpPr/>
      </dsp:nvSpPr>
      <dsp:spPr>
        <a:xfrm>
          <a:off x="3006" y="3610"/>
          <a:ext cx="2385020" cy="14310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t>Öğrenmeye Hazır Olma: </a:t>
          </a:r>
          <a:endParaRPr lang="en-US" sz="2300" kern="1200" dirty="0"/>
        </a:p>
      </dsp:txBody>
      <dsp:txXfrm>
        <a:off x="3006" y="3610"/>
        <a:ext cx="2385020" cy="1431012"/>
      </dsp:txXfrm>
    </dsp:sp>
    <dsp:sp modelId="{7CA1E6A1-BE29-4E4E-9FA3-13CE10E50E73}">
      <dsp:nvSpPr>
        <dsp:cNvPr id="0" name=""/>
        <dsp:cNvSpPr/>
      </dsp:nvSpPr>
      <dsp:spPr>
        <a:xfrm>
          <a:off x="2626528" y="3610"/>
          <a:ext cx="2385020" cy="143101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t>Giriş Davranışları Öğrenciye Yol Gösterim</a:t>
          </a:r>
          <a:endParaRPr lang="en-US" sz="2300" kern="1200" dirty="0"/>
        </a:p>
      </dsp:txBody>
      <dsp:txXfrm>
        <a:off x="2626528" y="3610"/>
        <a:ext cx="2385020" cy="1431012"/>
      </dsp:txXfrm>
    </dsp:sp>
    <dsp:sp modelId="{068BE0B0-E9F1-764F-8B31-DF3BAC92CAC2}">
      <dsp:nvSpPr>
        <dsp:cNvPr id="0" name=""/>
        <dsp:cNvSpPr/>
      </dsp:nvSpPr>
      <dsp:spPr>
        <a:xfrm>
          <a:off x="5250051" y="3610"/>
          <a:ext cx="2385020" cy="143101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t>İpuçları </a:t>
          </a:r>
          <a:endParaRPr lang="en-US" sz="2300" kern="1200" dirty="0"/>
        </a:p>
      </dsp:txBody>
      <dsp:txXfrm>
        <a:off x="5250051" y="3610"/>
        <a:ext cx="2385020" cy="1431012"/>
      </dsp:txXfrm>
    </dsp:sp>
    <dsp:sp modelId="{6C871822-C759-FB4B-A91F-A459AD5FEE7E}">
      <dsp:nvSpPr>
        <dsp:cNvPr id="0" name=""/>
        <dsp:cNvSpPr/>
      </dsp:nvSpPr>
      <dsp:spPr>
        <a:xfrm>
          <a:off x="7873573" y="3610"/>
          <a:ext cx="2385020" cy="143101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t>Katılma</a:t>
          </a:r>
          <a:endParaRPr lang="en-US" sz="2300" kern="1200" dirty="0"/>
        </a:p>
      </dsp:txBody>
      <dsp:txXfrm>
        <a:off x="7873573" y="3610"/>
        <a:ext cx="2385020" cy="1431012"/>
      </dsp:txXfrm>
    </dsp:sp>
    <dsp:sp modelId="{07DC023F-207B-5C4D-A700-3AA781B4A6EF}">
      <dsp:nvSpPr>
        <dsp:cNvPr id="0" name=""/>
        <dsp:cNvSpPr/>
      </dsp:nvSpPr>
      <dsp:spPr>
        <a:xfrm>
          <a:off x="1314767" y="1673125"/>
          <a:ext cx="2385020" cy="143101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t>Motive Etme (Güdüleme, Güdülenme/İlgi Uyandırma) </a:t>
          </a:r>
          <a:endParaRPr lang="en-US" sz="2300" kern="1200" dirty="0"/>
        </a:p>
      </dsp:txBody>
      <dsp:txXfrm>
        <a:off x="1314767" y="1673125"/>
        <a:ext cx="2385020" cy="1431012"/>
      </dsp:txXfrm>
    </dsp:sp>
    <dsp:sp modelId="{B61FC856-AFC0-8842-8F9D-A3837A462E7F}">
      <dsp:nvSpPr>
        <dsp:cNvPr id="0" name=""/>
        <dsp:cNvSpPr/>
      </dsp:nvSpPr>
      <dsp:spPr>
        <a:xfrm>
          <a:off x="3938289" y="1673125"/>
          <a:ext cx="2385020" cy="14310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t>Pekiştirme </a:t>
          </a:r>
          <a:endParaRPr lang="en-US" sz="2300" kern="1200" dirty="0"/>
        </a:p>
      </dsp:txBody>
      <dsp:txXfrm>
        <a:off x="3938289" y="1673125"/>
        <a:ext cx="2385020" cy="1431012"/>
      </dsp:txXfrm>
    </dsp:sp>
    <dsp:sp modelId="{36F4E95B-B7C8-6645-98E1-6AA57125831F}">
      <dsp:nvSpPr>
        <dsp:cNvPr id="0" name=""/>
        <dsp:cNvSpPr/>
      </dsp:nvSpPr>
      <dsp:spPr>
        <a:xfrm>
          <a:off x="6561812" y="1673125"/>
          <a:ext cx="2385020" cy="143101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a:t>Sonuçların bilgisi ve düzeltme</a:t>
          </a:r>
          <a:endParaRPr lang="en-US" sz="2300" kern="1200" dirty="0"/>
        </a:p>
      </dsp:txBody>
      <dsp:txXfrm>
        <a:off x="6561812" y="1673125"/>
        <a:ext cx="2385020" cy="143101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BD375-2CC4-8842-8F16-3FD6753E21E3}">
      <dsp:nvSpPr>
        <dsp:cNvPr id="0" name=""/>
        <dsp:cNvSpPr/>
      </dsp:nvSpPr>
      <dsp:spPr>
        <a:xfrm>
          <a:off x="0" y="3119"/>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C98D5F3-24B3-D04C-9F5C-3E2B297B8159}">
      <dsp:nvSpPr>
        <dsp:cNvPr id="0" name=""/>
        <dsp:cNvSpPr/>
      </dsp:nvSpPr>
      <dsp:spPr>
        <a:xfrm>
          <a:off x="0" y="3119"/>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Kur’an’ın bizler için önemine yer vermek ve Yaşam ile Kuran arasında bağ kurmak</a:t>
          </a:r>
          <a:endParaRPr lang="en-US" sz="1600" kern="1200" dirty="0"/>
        </a:p>
      </dsp:txBody>
      <dsp:txXfrm>
        <a:off x="0" y="3119"/>
        <a:ext cx="6735741" cy="580215"/>
      </dsp:txXfrm>
    </dsp:sp>
    <dsp:sp modelId="{F61A7E20-7568-AF49-AED2-A909AB247BEC}">
      <dsp:nvSpPr>
        <dsp:cNvPr id="0" name=""/>
        <dsp:cNvSpPr/>
      </dsp:nvSpPr>
      <dsp:spPr>
        <a:xfrm>
          <a:off x="0" y="583334"/>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4C5D3D8-993C-AF4E-B926-B962B8D524EE}">
      <dsp:nvSpPr>
        <dsp:cNvPr id="0" name=""/>
        <dsp:cNvSpPr/>
      </dsp:nvSpPr>
      <dsp:spPr>
        <a:xfrm>
          <a:off x="0" y="583334"/>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Ayet ve hadislerden örnek vermek</a:t>
          </a:r>
          <a:endParaRPr lang="en-US" sz="1600" kern="1200" dirty="0"/>
        </a:p>
      </dsp:txBody>
      <dsp:txXfrm>
        <a:off x="0" y="583334"/>
        <a:ext cx="6735741" cy="580215"/>
      </dsp:txXfrm>
    </dsp:sp>
    <dsp:sp modelId="{E3BFF176-0154-B044-98DC-6F1F95A0C3AA}">
      <dsp:nvSpPr>
        <dsp:cNvPr id="0" name=""/>
        <dsp:cNvSpPr/>
      </dsp:nvSpPr>
      <dsp:spPr>
        <a:xfrm>
          <a:off x="0" y="1163550"/>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EA71832-E98C-EF4B-A6E1-30A51EBCE14C}">
      <dsp:nvSpPr>
        <dsp:cNvPr id="0" name=""/>
        <dsp:cNvSpPr/>
      </dsp:nvSpPr>
      <dsp:spPr>
        <a:xfrm>
          <a:off x="0" y="1163550"/>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Peygamberlerin yaşam hikayelerini rol model olarak sunma</a:t>
          </a:r>
          <a:endParaRPr lang="en-US" sz="1600" kern="1200" dirty="0"/>
        </a:p>
      </dsp:txBody>
      <dsp:txXfrm>
        <a:off x="0" y="1163550"/>
        <a:ext cx="6735741" cy="580215"/>
      </dsp:txXfrm>
    </dsp:sp>
    <dsp:sp modelId="{1210A4AC-C9EF-8140-9CC2-EF1570708A6B}">
      <dsp:nvSpPr>
        <dsp:cNvPr id="0" name=""/>
        <dsp:cNvSpPr/>
      </dsp:nvSpPr>
      <dsp:spPr>
        <a:xfrm>
          <a:off x="0" y="1743765"/>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B3BDDCB-5151-4E4D-B758-AA565EBEBB13}">
      <dsp:nvSpPr>
        <dsp:cNvPr id="0" name=""/>
        <dsp:cNvSpPr/>
      </dsp:nvSpPr>
      <dsp:spPr>
        <a:xfrm>
          <a:off x="0" y="1743765"/>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Kur’an okuma bilgisine göre sınıflandırma</a:t>
          </a:r>
          <a:endParaRPr lang="en-US" sz="1600" kern="1200" dirty="0"/>
        </a:p>
      </dsp:txBody>
      <dsp:txXfrm>
        <a:off x="0" y="1743765"/>
        <a:ext cx="6735741" cy="580215"/>
      </dsp:txXfrm>
    </dsp:sp>
    <dsp:sp modelId="{CF489BEF-1B86-EB4A-A664-8AF30F64B2F3}">
      <dsp:nvSpPr>
        <dsp:cNvPr id="0" name=""/>
        <dsp:cNvSpPr/>
      </dsp:nvSpPr>
      <dsp:spPr>
        <a:xfrm>
          <a:off x="0" y="2323980"/>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63B6E01-1061-CA42-A6D1-D0C3A1E88FFC}">
      <dsp:nvSpPr>
        <dsp:cNvPr id="0" name=""/>
        <dsp:cNvSpPr/>
      </dsp:nvSpPr>
      <dsp:spPr>
        <a:xfrm>
          <a:off x="0" y="2323980"/>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Başarısızlığı değil, başarıyı görme</a:t>
          </a:r>
          <a:endParaRPr lang="en-US" sz="1600" kern="1200" dirty="0"/>
        </a:p>
      </dsp:txBody>
      <dsp:txXfrm>
        <a:off x="0" y="2323980"/>
        <a:ext cx="6735741" cy="580215"/>
      </dsp:txXfrm>
    </dsp:sp>
    <dsp:sp modelId="{E4243E99-6D2B-2B4E-A032-74C0F6213ADD}">
      <dsp:nvSpPr>
        <dsp:cNvPr id="0" name=""/>
        <dsp:cNvSpPr/>
      </dsp:nvSpPr>
      <dsp:spPr>
        <a:xfrm>
          <a:off x="0" y="2904196"/>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80FA80F-147E-4940-87F5-FAB3C27FC1D2}">
      <dsp:nvSpPr>
        <dsp:cNvPr id="0" name=""/>
        <dsp:cNvSpPr/>
      </dsp:nvSpPr>
      <dsp:spPr>
        <a:xfrm>
          <a:off x="0" y="2904196"/>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Amaç hızlı Kur’an’a geçmek olmamalı. Motive edilmeli, Öğrenme hızına dikkat edilmeli</a:t>
          </a:r>
          <a:endParaRPr lang="en-US" sz="1600" kern="1200" dirty="0"/>
        </a:p>
      </dsp:txBody>
      <dsp:txXfrm>
        <a:off x="0" y="2904196"/>
        <a:ext cx="6735741" cy="580215"/>
      </dsp:txXfrm>
    </dsp:sp>
    <dsp:sp modelId="{2E6A4A71-B419-7444-BB6F-47879A1B910D}">
      <dsp:nvSpPr>
        <dsp:cNvPr id="0" name=""/>
        <dsp:cNvSpPr/>
      </dsp:nvSpPr>
      <dsp:spPr>
        <a:xfrm>
          <a:off x="0" y="3484411"/>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0D25FBA-D2E1-144E-93F6-8FAA8C90B6DC}">
      <dsp:nvSpPr>
        <dsp:cNvPr id="0" name=""/>
        <dsp:cNvSpPr/>
      </dsp:nvSpPr>
      <dsp:spPr>
        <a:xfrm>
          <a:off x="0" y="3484411"/>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Yanlış okuma vb. durumlara anında müdahale edilmeli</a:t>
          </a:r>
          <a:endParaRPr lang="en-US" sz="1600" kern="1200" dirty="0"/>
        </a:p>
      </dsp:txBody>
      <dsp:txXfrm>
        <a:off x="0" y="3484411"/>
        <a:ext cx="6735741" cy="580215"/>
      </dsp:txXfrm>
    </dsp:sp>
    <dsp:sp modelId="{E740A7CC-3EF5-7849-A4E5-BA0D41C48558}">
      <dsp:nvSpPr>
        <dsp:cNvPr id="0" name=""/>
        <dsp:cNvSpPr/>
      </dsp:nvSpPr>
      <dsp:spPr>
        <a:xfrm>
          <a:off x="0" y="4064627"/>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13AC502-53BC-E549-B52D-78794466036E}">
      <dsp:nvSpPr>
        <dsp:cNvPr id="0" name=""/>
        <dsp:cNvSpPr/>
      </dsp:nvSpPr>
      <dsp:spPr>
        <a:xfrm>
          <a:off x="0" y="4064627"/>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Hatayı, öğrencinin fark etmesine önem verilmeli</a:t>
          </a:r>
          <a:endParaRPr lang="en-US" sz="1600" kern="1200" dirty="0"/>
        </a:p>
      </dsp:txBody>
      <dsp:txXfrm>
        <a:off x="0" y="4064627"/>
        <a:ext cx="6735741" cy="580215"/>
      </dsp:txXfrm>
    </dsp:sp>
    <dsp:sp modelId="{993CDA47-634E-C845-B385-E6AF280AB8EF}">
      <dsp:nvSpPr>
        <dsp:cNvPr id="0" name=""/>
        <dsp:cNvSpPr/>
      </dsp:nvSpPr>
      <dsp:spPr>
        <a:xfrm>
          <a:off x="0" y="4644842"/>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83EE6B4-C502-C141-B7F0-510EB1C8E9C1}">
      <dsp:nvSpPr>
        <dsp:cNvPr id="0" name=""/>
        <dsp:cNvSpPr/>
      </dsp:nvSpPr>
      <dsp:spPr>
        <a:xfrm>
          <a:off x="0" y="4644842"/>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Kulak eğitimi için, güzel karilerin okuyuşları dinletilmeli</a:t>
          </a:r>
          <a:endParaRPr lang="en-US" sz="1600" kern="1200" dirty="0"/>
        </a:p>
      </dsp:txBody>
      <dsp:txXfrm>
        <a:off x="0" y="4644842"/>
        <a:ext cx="6735741" cy="580215"/>
      </dsp:txXfrm>
    </dsp:sp>
    <dsp:sp modelId="{A2E1B8B9-C3F0-4040-82B6-63EB7737D34A}">
      <dsp:nvSpPr>
        <dsp:cNvPr id="0" name=""/>
        <dsp:cNvSpPr/>
      </dsp:nvSpPr>
      <dsp:spPr>
        <a:xfrm>
          <a:off x="0" y="5225057"/>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DA4B024-C1B2-1B43-B0B7-7C9EC5839D87}">
      <dsp:nvSpPr>
        <dsp:cNvPr id="0" name=""/>
        <dsp:cNvSpPr/>
      </dsp:nvSpPr>
      <dsp:spPr>
        <a:xfrm>
          <a:off x="0" y="5225057"/>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Her öğrenciye uygulama fırsatı sunulmalı</a:t>
          </a:r>
          <a:endParaRPr lang="en-US" sz="1600" kern="1200" dirty="0"/>
        </a:p>
      </dsp:txBody>
      <dsp:txXfrm>
        <a:off x="0" y="5225057"/>
        <a:ext cx="6735741" cy="580215"/>
      </dsp:txXfrm>
    </dsp:sp>
    <dsp:sp modelId="{23F4DD75-7463-774D-910E-001F0388FAC9}">
      <dsp:nvSpPr>
        <dsp:cNvPr id="0" name=""/>
        <dsp:cNvSpPr/>
      </dsp:nvSpPr>
      <dsp:spPr>
        <a:xfrm>
          <a:off x="0" y="5805273"/>
          <a:ext cx="6735741"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E21C720-0B34-7E46-9759-ECECAA5A7BAA}">
      <dsp:nvSpPr>
        <dsp:cNvPr id="0" name=""/>
        <dsp:cNvSpPr/>
      </dsp:nvSpPr>
      <dsp:spPr>
        <a:xfrm>
          <a:off x="0" y="5805273"/>
          <a:ext cx="6735741" cy="58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tr-TR" sz="1600" kern="1200" dirty="0"/>
            <a:t>Metnin gösterilmesi, örnek okuyuşlar, bireysel ve toplu okuyuşlar gibi farklı etkinliklere yer verilmelidir.</a:t>
          </a:r>
          <a:endParaRPr lang="en-US" sz="1600" kern="1200" dirty="0"/>
        </a:p>
      </dsp:txBody>
      <dsp:txXfrm>
        <a:off x="0" y="5805273"/>
        <a:ext cx="6735741" cy="5802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A2C06-A444-D048-B320-EBD78A35E4B6}">
      <dsp:nvSpPr>
        <dsp:cNvPr id="0" name=""/>
        <dsp:cNvSpPr/>
      </dsp:nvSpPr>
      <dsp:spPr>
        <a:xfrm>
          <a:off x="1306750" y="353"/>
          <a:ext cx="2390030" cy="14340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dirty="0"/>
            <a:t>Ders kitaplarının tam anlamıyla farklı yaş gruplarına hitap etmemesi</a:t>
          </a:r>
          <a:endParaRPr lang="en-US" sz="1900" kern="1200" dirty="0"/>
        </a:p>
      </dsp:txBody>
      <dsp:txXfrm>
        <a:off x="1306750" y="353"/>
        <a:ext cx="2390030" cy="1434018"/>
      </dsp:txXfrm>
    </dsp:sp>
    <dsp:sp modelId="{3EBA6388-F799-334D-925F-DD1BE588EA3B}">
      <dsp:nvSpPr>
        <dsp:cNvPr id="0" name=""/>
        <dsp:cNvSpPr/>
      </dsp:nvSpPr>
      <dsp:spPr>
        <a:xfrm>
          <a:off x="3935784" y="353"/>
          <a:ext cx="2390030" cy="1434018"/>
        </a:xfrm>
        <a:prstGeom prst="rect">
          <a:avLst/>
        </a:prstGeom>
        <a:solidFill>
          <a:schemeClr val="accent2">
            <a:hueOff val="-2587972"/>
            <a:satOff val="11465"/>
            <a:lumOff val="-4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dirty="0"/>
            <a:t>Öğrenci sayısının fazla olması öğrenme-öğretme sürecini etkiliyor</a:t>
          </a:r>
          <a:endParaRPr lang="en-US" sz="1900" kern="1200" dirty="0"/>
        </a:p>
      </dsp:txBody>
      <dsp:txXfrm>
        <a:off x="3935784" y="353"/>
        <a:ext cx="2390030" cy="1434018"/>
      </dsp:txXfrm>
    </dsp:sp>
    <dsp:sp modelId="{D4CEF6EC-A745-3844-AED7-9C78FCE07072}">
      <dsp:nvSpPr>
        <dsp:cNvPr id="0" name=""/>
        <dsp:cNvSpPr/>
      </dsp:nvSpPr>
      <dsp:spPr>
        <a:xfrm>
          <a:off x="6564818" y="353"/>
          <a:ext cx="2390030" cy="1434018"/>
        </a:xfrm>
        <a:prstGeom prst="rec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dirty="0"/>
            <a:t>Kur sisteminin tam olarak benimsenememesi</a:t>
          </a:r>
          <a:endParaRPr lang="en-US" sz="1900" kern="1200" dirty="0"/>
        </a:p>
      </dsp:txBody>
      <dsp:txXfrm>
        <a:off x="6564818" y="353"/>
        <a:ext cx="2390030" cy="1434018"/>
      </dsp:txXfrm>
    </dsp:sp>
    <dsp:sp modelId="{2F7B07FE-93E7-9549-AA96-E0861C9BB4BA}">
      <dsp:nvSpPr>
        <dsp:cNvPr id="0" name=""/>
        <dsp:cNvSpPr/>
      </dsp:nvSpPr>
      <dsp:spPr>
        <a:xfrm>
          <a:off x="2621267" y="1673375"/>
          <a:ext cx="2390030" cy="1434018"/>
        </a:xfrm>
        <a:prstGeom prst="rect">
          <a:avLst/>
        </a:prstGeom>
        <a:solidFill>
          <a:schemeClr val="accent2">
            <a:hueOff val="-7763915"/>
            <a:satOff val="34394"/>
            <a:lumOff val="-126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dirty="0"/>
            <a:t>Kur sisteminin istenilen şekilde uygulanabilir ve sürdürülebilir nitelik kazanamaması</a:t>
          </a:r>
          <a:endParaRPr lang="en-US" sz="1900" kern="1200" dirty="0"/>
        </a:p>
      </dsp:txBody>
      <dsp:txXfrm>
        <a:off x="2621267" y="1673375"/>
        <a:ext cx="2390030" cy="1434018"/>
      </dsp:txXfrm>
    </dsp:sp>
    <dsp:sp modelId="{63DA8ED5-FD2F-7541-9622-E1A2D85FAFF2}">
      <dsp:nvSpPr>
        <dsp:cNvPr id="0" name=""/>
        <dsp:cNvSpPr/>
      </dsp:nvSpPr>
      <dsp:spPr>
        <a:xfrm>
          <a:off x="5250301" y="1673375"/>
          <a:ext cx="2390030" cy="1434018"/>
        </a:xfrm>
        <a:prstGeom prst="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kern="1200" dirty="0"/>
            <a:t>Çocukların yaşlarına uygun materyal geliştirme sorunu</a:t>
          </a:r>
          <a:endParaRPr lang="en-US" sz="1900" kern="1200" dirty="0"/>
        </a:p>
      </dsp:txBody>
      <dsp:txXfrm>
        <a:off x="5250301" y="1673375"/>
        <a:ext cx="2390030" cy="143401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977C93-A1D5-644D-8F11-FE2DFBB8A766}">
      <dsp:nvSpPr>
        <dsp:cNvPr id="0" name=""/>
        <dsp:cNvSpPr/>
      </dsp:nvSpPr>
      <dsp:spPr>
        <a:xfrm>
          <a:off x="0" y="773975"/>
          <a:ext cx="7193280" cy="38376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Çocukların hazırbulunuşlukları belirlenmeli,  konu alanları bu doğrultuda oluşturulmalı</a:t>
          </a:r>
          <a:endParaRPr lang="en-US" sz="1600" kern="1200" dirty="0"/>
        </a:p>
      </dsp:txBody>
      <dsp:txXfrm>
        <a:off x="18734" y="792709"/>
        <a:ext cx="7155812" cy="346292"/>
      </dsp:txXfrm>
    </dsp:sp>
    <dsp:sp modelId="{BB6A2AF0-AD00-C34E-801F-9853828E39C2}">
      <dsp:nvSpPr>
        <dsp:cNvPr id="0" name=""/>
        <dsp:cNvSpPr/>
      </dsp:nvSpPr>
      <dsp:spPr>
        <a:xfrm>
          <a:off x="0" y="1203815"/>
          <a:ext cx="7193280" cy="383760"/>
        </a:xfrm>
        <a:prstGeom prst="roundRect">
          <a:avLst/>
        </a:prstGeom>
        <a:gradFill rotWithShape="0">
          <a:gsLst>
            <a:gs pos="0">
              <a:schemeClr val="accent2">
                <a:hueOff val="-1035189"/>
                <a:satOff val="4586"/>
                <a:lumOff val="-1686"/>
                <a:alphaOff val="0"/>
                <a:tint val="97000"/>
                <a:satMod val="100000"/>
                <a:lumMod val="102000"/>
              </a:schemeClr>
            </a:gs>
            <a:gs pos="50000">
              <a:schemeClr val="accent2">
                <a:hueOff val="-1035189"/>
                <a:satOff val="4586"/>
                <a:lumOff val="-1686"/>
                <a:alphaOff val="0"/>
                <a:shade val="100000"/>
                <a:satMod val="103000"/>
                <a:lumMod val="100000"/>
              </a:schemeClr>
            </a:gs>
            <a:gs pos="100000">
              <a:schemeClr val="accent2">
                <a:hueOff val="-1035189"/>
                <a:satOff val="4586"/>
                <a:lumOff val="-168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Çocukların gelişim dönemleri ve öğrenme düzeyleri dikkate alınmalı</a:t>
          </a:r>
          <a:endParaRPr lang="en-US" sz="1600" kern="1200" dirty="0"/>
        </a:p>
      </dsp:txBody>
      <dsp:txXfrm>
        <a:off x="18734" y="1222549"/>
        <a:ext cx="7155812" cy="346292"/>
      </dsp:txXfrm>
    </dsp:sp>
    <dsp:sp modelId="{DDA9DD38-AC98-A545-A092-C838507EE0FD}">
      <dsp:nvSpPr>
        <dsp:cNvPr id="0" name=""/>
        <dsp:cNvSpPr/>
      </dsp:nvSpPr>
      <dsp:spPr>
        <a:xfrm>
          <a:off x="0" y="1633655"/>
          <a:ext cx="7193280" cy="383760"/>
        </a:xfrm>
        <a:prstGeom prst="roundRect">
          <a:avLst/>
        </a:prstGeom>
        <a:gradFill rotWithShape="0">
          <a:gsLst>
            <a:gs pos="0">
              <a:schemeClr val="accent2">
                <a:hueOff val="-2070378"/>
                <a:satOff val="9172"/>
                <a:lumOff val="-3373"/>
                <a:alphaOff val="0"/>
                <a:tint val="97000"/>
                <a:satMod val="100000"/>
                <a:lumMod val="102000"/>
              </a:schemeClr>
            </a:gs>
            <a:gs pos="50000">
              <a:schemeClr val="accent2">
                <a:hueOff val="-2070378"/>
                <a:satOff val="9172"/>
                <a:lumOff val="-3373"/>
                <a:alphaOff val="0"/>
                <a:shade val="100000"/>
                <a:satMod val="103000"/>
                <a:lumMod val="100000"/>
              </a:schemeClr>
            </a:gs>
            <a:gs pos="100000">
              <a:schemeClr val="accent2">
                <a:hueOff val="-2070378"/>
                <a:satOff val="9172"/>
                <a:lumOff val="-337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Çocukların ihtiyaçları dikkate alınmalı</a:t>
          </a:r>
          <a:endParaRPr lang="en-US" sz="1600" kern="1200" dirty="0"/>
        </a:p>
      </dsp:txBody>
      <dsp:txXfrm>
        <a:off x="18734" y="1652389"/>
        <a:ext cx="7155812" cy="346292"/>
      </dsp:txXfrm>
    </dsp:sp>
    <dsp:sp modelId="{C7A67F74-E3CE-2041-B3AD-D4B2F8EAF8E7}">
      <dsp:nvSpPr>
        <dsp:cNvPr id="0" name=""/>
        <dsp:cNvSpPr/>
      </dsp:nvSpPr>
      <dsp:spPr>
        <a:xfrm>
          <a:off x="0" y="2063496"/>
          <a:ext cx="7193280" cy="383760"/>
        </a:xfrm>
        <a:prstGeom prst="roundRect">
          <a:avLst/>
        </a:prstGeom>
        <a:gradFill rotWithShape="0">
          <a:gsLst>
            <a:gs pos="0">
              <a:schemeClr val="accent2">
                <a:hueOff val="-3105566"/>
                <a:satOff val="13758"/>
                <a:lumOff val="-5059"/>
                <a:alphaOff val="0"/>
                <a:tint val="97000"/>
                <a:satMod val="100000"/>
                <a:lumMod val="102000"/>
              </a:schemeClr>
            </a:gs>
            <a:gs pos="50000">
              <a:schemeClr val="accent2">
                <a:hueOff val="-3105566"/>
                <a:satOff val="13758"/>
                <a:lumOff val="-5059"/>
                <a:alphaOff val="0"/>
                <a:shade val="100000"/>
                <a:satMod val="103000"/>
                <a:lumMod val="100000"/>
              </a:schemeClr>
            </a:gs>
            <a:gs pos="100000">
              <a:schemeClr val="accent2">
                <a:hueOff val="-3105566"/>
                <a:satOff val="13758"/>
                <a:lumOff val="-5059"/>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Dini bilgilerin verilmesinde görsel ve işitsel öğretim teknolojilerinden yararlanılmalı</a:t>
          </a:r>
          <a:endParaRPr lang="en-US" sz="1600" kern="1200" dirty="0"/>
        </a:p>
      </dsp:txBody>
      <dsp:txXfrm>
        <a:off x="18734" y="2082230"/>
        <a:ext cx="7155812" cy="346292"/>
      </dsp:txXfrm>
    </dsp:sp>
    <dsp:sp modelId="{23F1C989-EBF4-C04E-A65F-7E4F0F3A2161}">
      <dsp:nvSpPr>
        <dsp:cNvPr id="0" name=""/>
        <dsp:cNvSpPr/>
      </dsp:nvSpPr>
      <dsp:spPr>
        <a:xfrm>
          <a:off x="0" y="2493336"/>
          <a:ext cx="7193280" cy="383760"/>
        </a:xfrm>
        <a:prstGeom prst="roundRect">
          <a:avLst/>
        </a:prstGeom>
        <a:gradFill rotWithShape="0">
          <a:gsLst>
            <a:gs pos="0">
              <a:schemeClr val="accent2">
                <a:hueOff val="-4140755"/>
                <a:satOff val="18344"/>
                <a:lumOff val="-6746"/>
                <a:alphaOff val="0"/>
                <a:tint val="97000"/>
                <a:satMod val="100000"/>
                <a:lumMod val="102000"/>
              </a:schemeClr>
            </a:gs>
            <a:gs pos="50000">
              <a:schemeClr val="accent2">
                <a:hueOff val="-4140755"/>
                <a:satOff val="18344"/>
                <a:lumOff val="-6746"/>
                <a:alphaOff val="0"/>
                <a:shade val="100000"/>
                <a:satMod val="103000"/>
                <a:lumMod val="100000"/>
              </a:schemeClr>
            </a:gs>
            <a:gs pos="100000">
              <a:schemeClr val="accent2">
                <a:hueOff val="-4140755"/>
                <a:satOff val="18344"/>
                <a:lumOff val="-674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Bazı geleneksel yöntemlerden (32 farz) yararlanılmalı</a:t>
          </a:r>
          <a:endParaRPr lang="en-US" sz="1600" kern="1200" dirty="0"/>
        </a:p>
      </dsp:txBody>
      <dsp:txXfrm>
        <a:off x="18734" y="2512070"/>
        <a:ext cx="7155812" cy="346292"/>
      </dsp:txXfrm>
    </dsp:sp>
    <dsp:sp modelId="{C5C21BA7-A6F2-6C4F-97FD-75A05A75AF9F}">
      <dsp:nvSpPr>
        <dsp:cNvPr id="0" name=""/>
        <dsp:cNvSpPr/>
      </dsp:nvSpPr>
      <dsp:spPr>
        <a:xfrm>
          <a:off x="0" y="2923176"/>
          <a:ext cx="7193280" cy="383760"/>
        </a:xfrm>
        <a:prstGeom prst="round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Merak uyandırma ve pekiştirme amacıyla şiir, bilmece vb. kullanılmalı</a:t>
          </a:r>
          <a:endParaRPr lang="en-US" sz="1600" kern="1200" dirty="0"/>
        </a:p>
      </dsp:txBody>
      <dsp:txXfrm>
        <a:off x="18734" y="2941910"/>
        <a:ext cx="7155812" cy="346292"/>
      </dsp:txXfrm>
    </dsp:sp>
    <dsp:sp modelId="{9DE9D24D-4014-3A4A-A731-24E17A8F6666}">
      <dsp:nvSpPr>
        <dsp:cNvPr id="0" name=""/>
        <dsp:cNvSpPr/>
      </dsp:nvSpPr>
      <dsp:spPr>
        <a:xfrm>
          <a:off x="0" y="3353016"/>
          <a:ext cx="7193280" cy="383760"/>
        </a:xfrm>
        <a:prstGeom prst="roundRect">
          <a:avLst/>
        </a:prstGeom>
        <a:gradFill rotWithShape="0">
          <a:gsLst>
            <a:gs pos="0">
              <a:schemeClr val="accent2">
                <a:hueOff val="-6211133"/>
                <a:satOff val="27515"/>
                <a:lumOff val="-10118"/>
                <a:alphaOff val="0"/>
                <a:tint val="97000"/>
                <a:satMod val="100000"/>
                <a:lumMod val="102000"/>
              </a:schemeClr>
            </a:gs>
            <a:gs pos="50000">
              <a:schemeClr val="accent2">
                <a:hueOff val="-6211133"/>
                <a:satOff val="27515"/>
                <a:lumOff val="-10118"/>
                <a:alphaOff val="0"/>
                <a:shade val="100000"/>
                <a:satMod val="103000"/>
                <a:lumMod val="100000"/>
              </a:schemeClr>
            </a:gs>
            <a:gs pos="100000">
              <a:schemeClr val="accent2">
                <a:hueOff val="-6211133"/>
                <a:satOff val="27515"/>
                <a:lumOff val="-1011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Din ile milli kültür arasında kopmaz bağa vurgu yapılmalı</a:t>
          </a:r>
          <a:endParaRPr lang="en-US" sz="1600" kern="1200" dirty="0"/>
        </a:p>
      </dsp:txBody>
      <dsp:txXfrm>
        <a:off x="18734" y="3371750"/>
        <a:ext cx="7155812" cy="346292"/>
      </dsp:txXfrm>
    </dsp:sp>
    <dsp:sp modelId="{C33C4E1F-D358-7A44-BA18-EBE5D52CA686}">
      <dsp:nvSpPr>
        <dsp:cNvPr id="0" name=""/>
        <dsp:cNvSpPr/>
      </dsp:nvSpPr>
      <dsp:spPr>
        <a:xfrm>
          <a:off x="0" y="3782856"/>
          <a:ext cx="7193280" cy="383760"/>
        </a:xfrm>
        <a:prstGeom prst="roundRect">
          <a:avLst/>
        </a:prstGeom>
        <a:gradFill rotWithShape="0">
          <a:gsLst>
            <a:gs pos="0">
              <a:schemeClr val="accent2">
                <a:hueOff val="-7246322"/>
                <a:satOff val="32101"/>
                <a:lumOff val="-11805"/>
                <a:alphaOff val="0"/>
                <a:tint val="97000"/>
                <a:satMod val="100000"/>
                <a:lumMod val="102000"/>
              </a:schemeClr>
            </a:gs>
            <a:gs pos="50000">
              <a:schemeClr val="accent2">
                <a:hueOff val="-7246322"/>
                <a:satOff val="32101"/>
                <a:lumOff val="-11805"/>
                <a:alphaOff val="0"/>
                <a:shade val="100000"/>
                <a:satMod val="103000"/>
                <a:lumMod val="100000"/>
              </a:schemeClr>
            </a:gs>
            <a:gs pos="100000">
              <a:schemeClr val="accent2">
                <a:hueOff val="-7246322"/>
                <a:satOff val="32101"/>
                <a:lumOff val="-11805"/>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İmanla ilgili kavramlarda anlama değer verilmeli.</a:t>
          </a:r>
          <a:endParaRPr lang="en-US" sz="1600" kern="1200" dirty="0"/>
        </a:p>
      </dsp:txBody>
      <dsp:txXfrm>
        <a:off x="18734" y="3801590"/>
        <a:ext cx="7155812" cy="346292"/>
      </dsp:txXfrm>
    </dsp:sp>
    <dsp:sp modelId="{59928978-2D61-2A45-86CC-071FBE814677}">
      <dsp:nvSpPr>
        <dsp:cNvPr id="0" name=""/>
        <dsp:cNvSpPr/>
      </dsp:nvSpPr>
      <dsp:spPr>
        <a:xfrm>
          <a:off x="0" y="4212696"/>
          <a:ext cx="7193280" cy="383760"/>
        </a:xfrm>
        <a:prstGeom prst="roundRect">
          <a:avLst/>
        </a:prstGeom>
        <a:gradFill rotWithShape="0">
          <a:gsLst>
            <a:gs pos="0">
              <a:schemeClr val="accent2">
                <a:hueOff val="-8281511"/>
                <a:satOff val="36687"/>
                <a:lumOff val="-13491"/>
                <a:alphaOff val="0"/>
                <a:tint val="97000"/>
                <a:satMod val="100000"/>
                <a:lumMod val="102000"/>
              </a:schemeClr>
            </a:gs>
            <a:gs pos="50000">
              <a:schemeClr val="accent2">
                <a:hueOff val="-8281511"/>
                <a:satOff val="36687"/>
                <a:lumOff val="-13491"/>
                <a:alphaOff val="0"/>
                <a:shade val="100000"/>
                <a:satMod val="103000"/>
                <a:lumMod val="100000"/>
              </a:schemeClr>
            </a:gs>
            <a:gs pos="100000">
              <a:schemeClr val="accent2">
                <a:hueOff val="-8281511"/>
                <a:satOff val="36687"/>
                <a:lumOff val="-1349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Öğrencilerin gelişimlerine uygun olmayan örneklerden uzak durulmalı</a:t>
          </a:r>
          <a:endParaRPr lang="en-US" sz="1600" kern="1200" dirty="0"/>
        </a:p>
      </dsp:txBody>
      <dsp:txXfrm>
        <a:off x="18734" y="4231430"/>
        <a:ext cx="7155812" cy="346292"/>
      </dsp:txXfrm>
    </dsp:sp>
    <dsp:sp modelId="{E6F43ED1-AC48-E445-AAAD-53ADA12F4AC7}">
      <dsp:nvSpPr>
        <dsp:cNvPr id="0" name=""/>
        <dsp:cNvSpPr/>
      </dsp:nvSpPr>
      <dsp:spPr>
        <a:xfrm>
          <a:off x="0" y="4642536"/>
          <a:ext cx="7193280" cy="383760"/>
        </a:xfrm>
        <a:prstGeom prst="roundRect">
          <a:avLst/>
        </a:prstGeom>
        <a:gradFill rotWithShape="0">
          <a:gsLst>
            <a:gs pos="0">
              <a:schemeClr val="accent2">
                <a:hueOff val="-9316699"/>
                <a:satOff val="41273"/>
                <a:lumOff val="-15178"/>
                <a:alphaOff val="0"/>
                <a:tint val="97000"/>
                <a:satMod val="100000"/>
                <a:lumMod val="102000"/>
              </a:schemeClr>
            </a:gs>
            <a:gs pos="50000">
              <a:schemeClr val="accent2">
                <a:hueOff val="-9316699"/>
                <a:satOff val="41273"/>
                <a:lumOff val="-15178"/>
                <a:alphaOff val="0"/>
                <a:shade val="100000"/>
                <a:satMod val="103000"/>
                <a:lumMod val="100000"/>
              </a:schemeClr>
            </a:gs>
            <a:gs pos="100000">
              <a:schemeClr val="accent2">
                <a:hueOff val="-9316699"/>
                <a:satOff val="41273"/>
                <a:lumOff val="-1517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İslam’ın tevhit inancı üzerine inşa olduğuna vurgu yapılmalı</a:t>
          </a:r>
          <a:endParaRPr lang="en-US" sz="1600" kern="1200" dirty="0"/>
        </a:p>
      </dsp:txBody>
      <dsp:txXfrm>
        <a:off x="18734" y="4661270"/>
        <a:ext cx="7155812" cy="346292"/>
      </dsp:txXfrm>
    </dsp:sp>
    <dsp:sp modelId="{3FA42BAF-B1DE-3F49-808E-CADB117224B1}">
      <dsp:nvSpPr>
        <dsp:cNvPr id="0" name=""/>
        <dsp:cNvSpPr/>
      </dsp:nvSpPr>
      <dsp:spPr>
        <a:xfrm>
          <a:off x="0" y="5072376"/>
          <a:ext cx="7193280" cy="38376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tr-TR" sz="1600" kern="1200" dirty="0"/>
            <a:t>İslam’da sevgi, merhamet, şefkat gibi kavramların önemine değinilmeli</a:t>
          </a:r>
          <a:endParaRPr lang="en-US" sz="1600" kern="1200" dirty="0"/>
        </a:p>
      </dsp:txBody>
      <dsp:txXfrm>
        <a:off x="18734" y="5091110"/>
        <a:ext cx="7155812" cy="3462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217D5-0509-7C4D-9A02-D925D8A494D7}">
      <dsp:nvSpPr>
        <dsp:cNvPr id="0" name=""/>
        <dsp:cNvSpPr/>
      </dsp:nvSpPr>
      <dsp:spPr>
        <a:xfrm>
          <a:off x="3006" y="3610"/>
          <a:ext cx="2385020" cy="14310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Düzenlenecek etkinliklerde programın genel amaçları dikkate alınmalı</a:t>
          </a:r>
          <a:endParaRPr lang="en-US" sz="1400" kern="1200" dirty="0"/>
        </a:p>
      </dsp:txBody>
      <dsp:txXfrm>
        <a:off x="3006" y="3610"/>
        <a:ext cx="2385020" cy="1431012"/>
      </dsp:txXfrm>
    </dsp:sp>
    <dsp:sp modelId="{5A8C0580-74FC-4647-A680-BE07A6748F44}">
      <dsp:nvSpPr>
        <dsp:cNvPr id="0" name=""/>
        <dsp:cNvSpPr/>
      </dsp:nvSpPr>
      <dsp:spPr>
        <a:xfrm>
          <a:off x="2626528" y="3610"/>
          <a:ext cx="2385020" cy="1431012"/>
        </a:xfrm>
        <a:prstGeom prst="rect">
          <a:avLst/>
        </a:prstGeom>
        <a:solidFill>
          <a:schemeClr val="accent2">
            <a:hueOff val="-1478841"/>
            <a:satOff val="6551"/>
            <a:lumOff val="-240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1" kern="1200" dirty="0"/>
            <a:t>Etkinlikler düzenlenirken öğrencilerin ilgi ve ihtiyaçlarının yanı sıra çevrenin ve kursun imkânları da göz önünde bulundurulmalıdır. </a:t>
          </a:r>
          <a:endParaRPr lang="en-US" sz="1400" kern="1200" dirty="0"/>
        </a:p>
      </dsp:txBody>
      <dsp:txXfrm>
        <a:off x="2626528" y="3610"/>
        <a:ext cx="2385020" cy="1431012"/>
      </dsp:txXfrm>
    </dsp:sp>
    <dsp:sp modelId="{D11AE66C-00F5-BF48-A30D-61D00A7E1F6E}">
      <dsp:nvSpPr>
        <dsp:cNvPr id="0" name=""/>
        <dsp:cNvSpPr/>
      </dsp:nvSpPr>
      <dsp:spPr>
        <a:xfrm>
          <a:off x="5250051" y="3610"/>
          <a:ext cx="2385020" cy="1431012"/>
        </a:xfrm>
        <a:prstGeom prst="rect">
          <a:avLst/>
        </a:prstGeom>
        <a:solidFill>
          <a:schemeClr val="accent2">
            <a:hueOff val="-2957682"/>
            <a:satOff val="13103"/>
            <a:lumOff val="-481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1" kern="1200" dirty="0"/>
            <a:t>Etkinliklerin güvenli, verimli ve sağlıklı bir şekilde gerçekleştirilebilmesi için uygun ortamlar oluşturulmalıdır. </a:t>
          </a:r>
          <a:endParaRPr lang="en-US" sz="1400" kern="1200" dirty="0"/>
        </a:p>
      </dsp:txBody>
      <dsp:txXfrm>
        <a:off x="5250051" y="3610"/>
        <a:ext cx="2385020" cy="1431012"/>
      </dsp:txXfrm>
    </dsp:sp>
    <dsp:sp modelId="{768DB382-21DE-E442-B65B-590E4ACB58C6}">
      <dsp:nvSpPr>
        <dsp:cNvPr id="0" name=""/>
        <dsp:cNvSpPr/>
      </dsp:nvSpPr>
      <dsp:spPr>
        <a:xfrm>
          <a:off x="7873573" y="3610"/>
          <a:ext cx="2385020" cy="1431012"/>
        </a:xfrm>
        <a:prstGeom prst="rect">
          <a:avLst/>
        </a:prstGeom>
        <a:solidFill>
          <a:schemeClr val="accent2">
            <a:hueOff val="-4436523"/>
            <a:satOff val="19654"/>
            <a:lumOff val="-722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1" kern="1200" dirty="0"/>
            <a:t>Etkinliklerin öğreticilerin rehberliğinde yapılmasına dikkat edilmelidir. </a:t>
          </a:r>
          <a:endParaRPr lang="en-US" sz="1400" kern="1200" dirty="0"/>
        </a:p>
      </dsp:txBody>
      <dsp:txXfrm>
        <a:off x="7873573" y="3610"/>
        <a:ext cx="2385020" cy="1431012"/>
      </dsp:txXfrm>
    </dsp:sp>
    <dsp:sp modelId="{CF231A9C-9904-A240-A231-FAA0C866BE1F}">
      <dsp:nvSpPr>
        <dsp:cNvPr id="0" name=""/>
        <dsp:cNvSpPr/>
      </dsp:nvSpPr>
      <dsp:spPr>
        <a:xfrm>
          <a:off x="3006" y="1673125"/>
          <a:ext cx="2385020" cy="1431012"/>
        </a:xfrm>
        <a:prstGeom prst="rect">
          <a:avLst/>
        </a:prstGeom>
        <a:solidFill>
          <a:schemeClr val="accent2">
            <a:hueOff val="-5915365"/>
            <a:satOff val="26205"/>
            <a:lumOff val="-963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1" kern="1200" dirty="0"/>
            <a:t>Etkinliklere her bir öğrencinin aktif katılımı sağlanmalıdır. </a:t>
          </a:r>
          <a:endParaRPr lang="en-US" sz="1400" kern="1200" dirty="0"/>
        </a:p>
      </dsp:txBody>
      <dsp:txXfrm>
        <a:off x="3006" y="1673125"/>
        <a:ext cx="2385020" cy="1431012"/>
      </dsp:txXfrm>
    </dsp:sp>
    <dsp:sp modelId="{D1469946-6F6E-5449-8507-ED65571BFA10}">
      <dsp:nvSpPr>
        <dsp:cNvPr id="0" name=""/>
        <dsp:cNvSpPr/>
      </dsp:nvSpPr>
      <dsp:spPr>
        <a:xfrm>
          <a:off x="2626528" y="1673125"/>
          <a:ext cx="2385020" cy="1431012"/>
        </a:xfrm>
        <a:prstGeom prst="rect">
          <a:avLst/>
        </a:prstGeom>
        <a:solidFill>
          <a:schemeClr val="accent2">
            <a:hueOff val="-7394206"/>
            <a:satOff val="32756"/>
            <a:lumOff val="-1204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1" kern="1200" dirty="0"/>
            <a:t>Sosyal etkinlikler çerçevesinde ilahi, kaside gibi diğer konulara bütünlük katacak ve duygu verecek nitelikte etkinlikler önemsenmelidir. </a:t>
          </a:r>
          <a:endParaRPr lang="en-US" sz="1400" kern="1200" dirty="0"/>
        </a:p>
      </dsp:txBody>
      <dsp:txXfrm>
        <a:off x="2626528" y="1673125"/>
        <a:ext cx="2385020" cy="1431012"/>
      </dsp:txXfrm>
    </dsp:sp>
    <dsp:sp modelId="{545079A5-99E0-B043-AEAD-466565E79D44}">
      <dsp:nvSpPr>
        <dsp:cNvPr id="0" name=""/>
        <dsp:cNvSpPr/>
      </dsp:nvSpPr>
      <dsp:spPr>
        <a:xfrm>
          <a:off x="5250051" y="1673125"/>
          <a:ext cx="2385020" cy="1431012"/>
        </a:xfrm>
        <a:prstGeom prst="rect">
          <a:avLst/>
        </a:prstGeom>
        <a:solidFill>
          <a:schemeClr val="accent2">
            <a:hueOff val="-8873047"/>
            <a:satOff val="39308"/>
            <a:lumOff val="-1445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1" kern="1200" dirty="0"/>
            <a:t>Oyunun çocuklar için en uygun öğrenme yöntemlerinden biri olduğundan hareketle, etkinliklerde oyun kullanılmalıdır. </a:t>
          </a:r>
          <a:endParaRPr lang="en-US" sz="1400" kern="1200" dirty="0"/>
        </a:p>
      </dsp:txBody>
      <dsp:txXfrm>
        <a:off x="5250051" y="1673125"/>
        <a:ext cx="2385020" cy="1431012"/>
      </dsp:txXfrm>
    </dsp:sp>
    <dsp:sp modelId="{F516AF57-5EA9-3C49-9E4E-6DC67A186FE5}">
      <dsp:nvSpPr>
        <dsp:cNvPr id="0" name=""/>
        <dsp:cNvSpPr/>
      </dsp:nvSpPr>
      <dsp:spPr>
        <a:xfrm>
          <a:off x="7873573" y="1673125"/>
          <a:ext cx="2385020" cy="1431012"/>
        </a:xfrm>
        <a:prstGeom prst="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1" kern="1200" dirty="0"/>
            <a:t>Etkinliklerde verilecek ödüller katılım sağlayan tüm öğrencilere dengeli olarak verilmeli, kırgınlığa sebebiyet verilmemelidir. </a:t>
          </a:r>
          <a:endParaRPr lang="en-US" sz="1400" kern="1200" dirty="0"/>
        </a:p>
      </dsp:txBody>
      <dsp:txXfrm>
        <a:off x="7873573" y="1673125"/>
        <a:ext cx="2385020" cy="1431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34E8F-527D-7041-AC8C-AB85008FBFCE}">
      <dsp:nvSpPr>
        <dsp:cNvPr id="0" name=""/>
        <dsp:cNvSpPr/>
      </dsp:nvSpPr>
      <dsp:spPr>
        <a:xfrm>
          <a:off x="341312" y="0"/>
          <a:ext cx="4968874" cy="4968874"/>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27CAF81-CE26-714E-B5F7-B5ED061EB9FA}">
      <dsp:nvSpPr>
        <dsp:cNvPr id="0" name=""/>
        <dsp:cNvSpPr/>
      </dsp:nvSpPr>
      <dsp:spPr>
        <a:xfrm>
          <a:off x="813355" y="472043"/>
          <a:ext cx="1937861" cy="1937861"/>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kern="1200" dirty="0"/>
            <a:t>Hedef kitlenin bilişsel, sosyal ve duygusal yönden gelişimi</a:t>
          </a:r>
          <a:endParaRPr lang="en-US" sz="2000" kern="1200" dirty="0"/>
        </a:p>
      </dsp:txBody>
      <dsp:txXfrm>
        <a:off x="907954" y="566642"/>
        <a:ext cx="1748663" cy="1748663"/>
      </dsp:txXfrm>
    </dsp:sp>
    <dsp:sp modelId="{F1071039-5CBC-E142-8FC6-93D04CC982C1}">
      <dsp:nvSpPr>
        <dsp:cNvPr id="0" name=""/>
        <dsp:cNvSpPr/>
      </dsp:nvSpPr>
      <dsp:spPr>
        <a:xfrm>
          <a:off x="2900283" y="472043"/>
          <a:ext cx="1937861" cy="1937861"/>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kern="1200" dirty="0"/>
            <a:t>Öğrenci merkezli yöntem ve tekniklerin kullanılması</a:t>
          </a:r>
          <a:endParaRPr lang="en-US" sz="2000" kern="1200" dirty="0"/>
        </a:p>
      </dsp:txBody>
      <dsp:txXfrm>
        <a:off x="2994882" y="566642"/>
        <a:ext cx="1748663" cy="1748663"/>
      </dsp:txXfrm>
    </dsp:sp>
    <dsp:sp modelId="{53D5609F-0061-4641-BEEA-ABBD971A64EA}">
      <dsp:nvSpPr>
        <dsp:cNvPr id="0" name=""/>
        <dsp:cNvSpPr/>
      </dsp:nvSpPr>
      <dsp:spPr>
        <a:xfrm>
          <a:off x="813355" y="2558970"/>
          <a:ext cx="1937861" cy="1937861"/>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kern="1200" dirty="0"/>
            <a:t>Bireysel farklılıkları dikkate alan yapılandırmacı yaklaşımın temel alınması</a:t>
          </a:r>
          <a:endParaRPr lang="en-US" sz="2000" kern="1200" dirty="0"/>
        </a:p>
      </dsp:txBody>
      <dsp:txXfrm>
        <a:off x="907954" y="2653569"/>
        <a:ext cx="1748663" cy="1748663"/>
      </dsp:txXfrm>
    </dsp:sp>
    <dsp:sp modelId="{CF412AA3-A29D-FA4E-B4FF-C13CFE3CD7F2}">
      <dsp:nvSpPr>
        <dsp:cNvPr id="0" name=""/>
        <dsp:cNvSpPr/>
      </dsp:nvSpPr>
      <dsp:spPr>
        <a:xfrm>
          <a:off x="2900283" y="2558970"/>
          <a:ext cx="1937861" cy="1937861"/>
        </a:xfrm>
        <a:prstGeom prst="round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kern="1200" dirty="0"/>
            <a:t>Esnek Çerçeve Programın tercih edilmesi</a:t>
          </a:r>
          <a:endParaRPr lang="en-US" sz="2000" kern="1200" dirty="0"/>
        </a:p>
      </dsp:txBody>
      <dsp:txXfrm>
        <a:off x="2994882" y="2653569"/>
        <a:ext cx="1748663" cy="17486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40B26-B41F-684F-9BC6-2740D39DC6C0}">
      <dsp:nvSpPr>
        <dsp:cNvPr id="0" name=""/>
        <dsp:cNvSpPr/>
      </dsp:nvSpPr>
      <dsp:spPr>
        <a:xfrm>
          <a:off x="0" y="702121"/>
          <a:ext cx="10261599" cy="4077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tr-TR" sz="1700" b="1" i="1" kern="1200" dirty="0"/>
            <a:t>Kullanmak istediğim yöntemin kullanılmasını tam olarak biliyor muyum?</a:t>
          </a:r>
          <a:endParaRPr lang="en-US" sz="1700" kern="1200" dirty="0"/>
        </a:p>
      </dsp:txBody>
      <dsp:txXfrm>
        <a:off x="19904" y="722025"/>
        <a:ext cx="10221791" cy="367937"/>
      </dsp:txXfrm>
    </dsp:sp>
    <dsp:sp modelId="{7F353000-4F67-8446-81A2-BDFB76789BB8}">
      <dsp:nvSpPr>
        <dsp:cNvPr id="0" name=""/>
        <dsp:cNvSpPr/>
      </dsp:nvSpPr>
      <dsp:spPr>
        <a:xfrm>
          <a:off x="0" y="1158826"/>
          <a:ext cx="10261599" cy="40774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tr-TR" sz="1700" b="1" i="1" kern="1200" dirty="0"/>
            <a:t>Seçmiş</a:t>
          </a:r>
          <a:r>
            <a:rPr lang="tr-TR" sz="1700" kern="1200" dirty="0"/>
            <a:t>̧ </a:t>
          </a:r>
          <a:r>
            <a:rPr lang="tr-TR" sz="1700" b="1" i="1" kern="1200" dirty="0"/>
            <a:t>olduğum yöntem, zaman ve fiziki mekân bakımından uygun mu</a:t>
          </a:r>
          <a:r>
            <a:rPr lang="tr-TR" sz="1700" b="1" kern="1200" dirty="0"/>
            <a:t>? </a:t>
          </a:r>
          <a:endParaRPr lang="en-US" sz="1700" kern="1200" dirty="0"/>
        </a:p>
      </dsp:txBody>
      <dsp:txXfrm>
        <a:off x="19904" y="1178730"/>
        <a:ext cx="10221791" cy="367937"/>
      </dsp:txXfrm>
    </dsp:sp>
    <dsp:sp modelId="{8C83085F-3206-3446-853E-FA2D068B9453}">
      <dsp:nvSpPr>
        <dsp:cNvPr id="0" name=""/>
        <dsp:cNvSpPr/>
      </dsp:nvSpPr>
      <dsp:spPr>
        <a:xfrm>
          <a:off x="0" y="1615531"/>
          <a:ext cx="10261599" cy="40774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tr-TR" sz="1700" b="1" i="1" kern="1200" dirty="0"/>
            <a:t>Kullanacağım yöntem öğrenciye uygun mudur? </a:t>
          </a:r>
          <a:endParaRPr lang="en-US" sz="1700" kern="1200" dirty="0"/>
        </a:p>
      </dsp:txBody>
      <dsp:txXfrm>
        <a:off x="19904" y="1635435"/>
        <a:ext cx="10221791" cy="367937"/>
      </dsp:txXfrm>
    </dsp:sp>
    <dsp:sp modelId="{1EA6A494-42AF-8E4E-B202-360575B14BF6}">
      <dsp:nvSpPr>
        <dsp:cNvPr id="0" name=""/>
        <dsp:cNvSpPr/>
      </dsp:nvSpPr>
      <dsp:spPr>
        <a:xfrm>
          <a:off x="0" y="2072236"/>
          <a:ext cx="10261599" cy="4077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tr-TR" sz="1700" b="1" i="1" kern="1200" dirty="0"/>
            <a:t>Kullanacağım yöntem, öğretecek olduğum konuya uygun mu</a:t>
          </a:r>
          <a:r>
            <a:rPr lang="tr-TR" sz="1700" b="1" kern="1200" dirty="0"/>
            <a:t>? </a:t>
          </a:r>
          <a:endParaRPr lang="en-US" sz="1700" kern="1200" dirty="0"/>
        </a:p>
      </dsp:txBody>
      <dsp:txXfrm>
        <a:off x="19904" y="2092140"/>
        <a:ext cx="10221791" cy="367937"/>
      </dsp:txXfrm>
    </dsp:sp>
    <dsp:sp modelId="{C94A6C3D-89C9-3D42-BC41-D951A4627D4B}">
      <dsp:nvSpPr>
        <dsp:cNvPr id="0" name=""/>
        <dsp:cNvSpPr/>
      </dsp:nvSpPr>
      <dsp:spPr>
        <a:xfrm>
          <a:off x="0" y="2528941"/>
          <a:ext cx="10261599" cy="40774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tr-TR" sz="1700" b="1" i="1" kern="1200" dirty="0"/>
            <a:t>Kullanacak olduğum yöntem, öğretimde belirlediğim amaçlarıma gerçekleştirmeye yardımcı olacak mı?  </a:t>
          </a:r>
          <a:endParaRPr lang="en-US" sz="1700" kern="1200" dirty="0"/>
        </a:p>
      </dsp:txBody>
      <dsp:txXfrm>
        <a:off x="19904" y="2548845"/>
        <a:ext cx="10221791" cy="3679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E60F1-EA86-7E4F-8263-A2052CF493A5}">
      <dsp:nvSpPr>
        <dsp:cNvPr id="0" name=""/>
        <dsp:cNvSpPr/>
      </dsp:nvSpPr>
      <dsp:spPr>
        <a:xfrm>
          <a:off x="0" y="43216"/>
          <a:ext cx="5607050" cy="627412"/>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dirty="0"/>
            <a:t>Soru-cevap</a:t>
          </a:r>
          <a:endParaRPr lang="en-US" sz="2600" kern="1200" dirty="0"/>
        </a:p>
      </dsp:txBody>
      <dsp:txXfrm>
        <a:off x="30628" y="73844"/>
        <a:ext cx="5545794" cy="566156"/>
      </dsp:txXfrm>
    </dsp:sp>
    <dsp:sp modelId="{1CB8767B-FDA0-7D46-B32F-4D318D527B48}">
      <dsp:nvSpPr>
        <dsp:cNvPr id="0" name=""/>
        <dsp:cNvSpPr/>
      </dsp:nvSpPr>
      <dsp:spPr>
        <a:xfrm>
          <a:off x="0" y="745508"/>
          <a:ext cx="5607050" cy="627412"/>
        </a:xfrm>
        <a:prstGeom prst="roundRect">
          <a:avLst/>
        </a:prstGeom>
        <a:gradFill rotWithShape="0">
          <a:gsLst>
            <a:gs pos="0">
              <a:schemeClr val="accent2">
                <a:hueOff val="-1725315"/>
                <a:satOff val="7643"/>
                <a:lumOff val="-2811"/>
                <a:alphaOff val="0"/>
                <a:tint val="97000"/>
                <a:satMod val="100000"/>
                <a:lumMod val="102000"/>
              </a:schemeClr>
            </a:gs>
            <a:gs pos="50000">
              <a:schemeClr val="accent2">
                <a:hueOff val="-1725315"/>
                <a:satOff val="7643"/>
                <a:lumOff val="-2811"/>
                <a:alphaOff val="0"/>
                <a:shade val="100000"/>
                <a:satMod val="103000"/>
                <a:lumMod val="100000"/>
              </a:schemeClr>
            </a:gs>
            <a:gs pos="100000">
              <a:schemeClr val="accent2">
                <a:hueOff val="-1725315"/>
                <a:satOff val="7643"/>
                <a:lumOff val="-281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dirty="0"/>
            <a:t>Anlatım</a:t>
          </a:r>
          <a:endParaRPr lang="en-US" sz="2600" kern="1200" dirty="0"/>
        </a:p>
      </dsp:txBody>
      <dsp:txXfrm>
        <a:off x="30628" y="776136"/>
        <a:ext cx="5545794" cy="566156"/>
      </dsp:txXfrm>
    </dsp:sp>
    <dsp:sp modelId="{383D307F-BAAB-CA48-AC31-F2D8F97E5C3A}">
      <dsp:nvSpPr>
        <dsp:cNvPr id="0" name=""/>
        <dsp:cNvSpPr/>
      </dsp:nvSpPr>
      <dsp:spPr>
        <a:xfrm>
          <a:off x="0" y="1447801"/>
          <a:ext cx="5607050" cy="627412"/>
        </a:xfrm>
        <a:prstGeom prst="roundRect">
          <a:avLst/>
        </a:prstGeom>
        <a:gradFill rotWithShape="0">
          <a:gsLst>
            <a:gs pos="0">
              <a:schemeClr val="accent2">
                <a:hueOff val="-3450629"/>
                <a:satOff val="15286"/>
                <a:lumOff val="-5621"/>
                <a:alphaOff val="0"/>
                <a:tint val="97000"/>
                <a:satMod val="100000"/>
                <a:lumMod val="102000"/>
              </a:schemeClr>
            </a:gs>
            <a:gs pos="50000">
              <a:schemeClr val="accent2">
                <a:hueOff val="-3450629"/>
                <a:satOff val="15286"/>
                <a:lumOff val="-5621"/>
                <a:alphaOff val="0"/>
                <a:shade val="100000"/>
                <a:satMod val="103000"/>
                <a:lumMod val="100000"/>
              </a:schemeClr>
            </a:gs>
            <a:gs pos="100000">
              <a:schemeClr val="accent2">
                <a:hueOff val="-3450629"/>
                <a:satOff val="15286"/>
                <a:lumOff val="-562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dirty="0"/>
            <a:t>Gösterip yapma</a:t>
          </a:r>
          <a:endParaRPr lang="en-US" sz="2600" kern="1200" dirty="0"/>
        </a:p>
      </dsp:txBody>
      <dsp:txXfrm>
        <a:off x="30628" y="1478429"/>
        <a:ext cx="5545794" cy="566156"/>
      </dsp:txXfrm>
    </dsp:sp>
    <dsp:sp modelId="{CE722FCC-0D61-F940-AEFE-6FA1FB7DB704}">
      <dsp:nvSpPr>
        <dsp:cNvPr id="0" name=""/>
        <dsp:cNvSpPr/>
      </dsp:nvSpPr>
      <dsp:spPr>
        <a:xfrm>
          <a:off x="0" y="2150093"/>
          <a:ext cx="5607050" cy="627412"/>
        </a:xfrm>
        <a:prstGeom prst="round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dirty="0"/>
            <a:t>Grup çalışması</a:t>
          </a:r>
          <a:endParaRPr lang="en-US" sz="2600" kern="1200" dirty="0"/>
        </a:p>
      </dsp:txBody>
      <dsp:txXfrm>
        <a:off x="30628" y="2180721"/>
        <a:ext cx="5545794" cy="566156"/>
      </dsp:txXfrm>
    </dsp:sp>
    <dsp:sp modelId="{CC968F12-3768-CB44-8081-A5F8B9C8CBD9}">
      <dsp:nvSpPr>
        <dsp:cNvPr id="0" name=""/>
        <dsp:cNvSpPr/>
      </dsp:nvSpPr>
      <dsp:spPr>
        <a:xfrm>
          <a:off x="0" y="2852386"/>
          <a:ext cx="5607050" cy="627412"/>
        </a:xfrm>
        <a:prstGeom prst="roundRect">
          <a:avLst/>
        </a:prstGeom>
        <a:gradFill rotWithShape="0">
          <a:gsLst>
            <a:gs pos="0">
              <a:schemeClr val="accent2">
                <a:hueOff val="-6901259"/>
                <a:satOff val="30573"/>
                <a:lumOff val="-11243"/>
                <a:alphaOff val="0"/>
                <a:tint val="97000"/>
                <a:satMod val="100000"/>
                <a:lumMod val="102000"/>
              </a:schemeClr>
            </a:gs>
            <a:gs pos="50000">
              <a:schemeClr val="accent2">
                <a:hueOff val="-6901259"/>
                <a:satOff val="30573"/>
                <a:lumOff val="-11243"/>
                <a:alphaOff val="0"/>
                <a:shade val="100000"/>
                <a:satMod val="103000"/>
                <a:lumMod val="100000"/>
              </a:schemeClr>
            </a:gs>
            <a:gs pos="100000">
              <a:schemeClr val="accent2">
                <a:hueOff val="-6901259"/>
                <a:satOff val="30573"/>
                <a:lumOff val="-1124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dirty="0"/>
            <a:t>Drama</a:t>
          </a:r>
          <a:endParaRPr lang="en-US" sz="2600" kern="1200" dirty="0"/>
        </a:p>
      </dsp:txBody>
      <dsp:txXfrm>
        <a:off x="30628" y="2883014"/>
        <a:ext cx="5545794" cy="566156"/>
      </dsp:txXfrm>
    </dsp:sp>
    <dsp:sp modelId="{048D7570-21A0-D64F-BD4C-E370D0412D8B}">
      <dsp:nvSpPr>
        <dsp:cNvPr id="0" name=""/>
        <dsp:cNvSpPr/>
      </dsp:nvSpPr>
      <dsp:spPr>
        <a:xfrm>
          <a:off x="0" y="3554678"/>
          <a:ext cx="5607050" cy="627412"/>
        </a:xfrm>
        <a:prstGeom prst="roundRect">
          <a:avLst/>
        </a:prstGeom>
        <a:gradFill rotWithShape="0">
          <a:gsLst>
            <a:gs pos="0">
              <a:schemeClr val="accent2">
                <a:hueOff val="-8626573"/>
                <a:satOff val="38216"/>
                <a:lumOff val="-14053"/>
                <a:alphaOff val="0"/>
                <a:tint val="97000"/>
                <a:satMod val="100000"/>
                <a:lumMod val="102000"/>
              </a:schemeClr>
            </a:gs>
            <a:gs pos="50000">
              <a:schemeClr val="accent2">
                <a:hueOff val="-8626573"/>
                <a:satOff val="38216"/>
                <a:lumOff val="-14053"/>
                <a:alphaOff val="0"/>
                <a:shade val="100000"/>
                <a:satMod val="103000"/>
                <a:lumMod val="100000"/>
              </a:schemeClr>
            </a:gs>
            <a:gs pos="100000">
              <a:schemeClr val="accent2">
                <a:hueOff val="-8626573"/>
                <a:satOff val="38216"/>
                <a:lumOff val="-1405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dirty="0"/>
            <a:t>Bilgisayar destekli öğretim</a:t>
          </a:r>
          <a:endParaRPr lang="en-US" sz="2600" kern="1200" dirty="0"/>
        </a:p>
      </dsp:txBody>
      <dsp:txXfrm>
        <a:off x="30628" y="3585306"/>
        <a:ext cx="5545794" cy="566156"/>
      </dsp:txXfrm>
    </dsp:sp>
    <dsp:sp modelId="{66443FB4-9EE1-304C-94EE-EF23274CDB27}">
      <dsp:nvSpPr>
        <dsp:cNvPr id="0" name=""/>
        <dsp:cNvSpPr/>
      </dsp:nvSpPr>
      <dsp:spPr>
        <a:xfrm>
          <a:off x="0" y="4256971"/>
          <a:ext cx="5607050" cy="627412"/>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dirty="0"/>
            <a:t>Örnek olay</a:t>
          </a:r>
          <a:endParaRPr lang="en-US" sz="2600" kern="1200" dirty="0"/>
        </a:p>
      </dsp:txBody>
      <dsp:txXfrm>
        <a:off x="30628" y="4287599"/>
        <a:ext cx="5545794" cy="5661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E0DFA-55A7-754A-9BDA-E1A0830B264A}">
      <dsp:nvSpPr>
        <dsp:cNvPr id="0" name=""/>
        <dsp:cNvSpPr/>
      </dsp:nvSpPr>
      <dsp:spPr>
        <a:xfrm>
          <a:off x="3006" y="3610"/>
          <a:ext cx="2385020" cy="14310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kern="1200" dirty="0"/>
            <a:t>Kişilik özellikleri açısından iyi bir rol model olma</a:t>
          </a:r>
          <a:endParaRPr lang="en-US" sz="2500" kern="1200" dirty="0"/>
        </a:p>
      </dsp:txBody>
      <dsp:txXfrm>
        <a:off x="3006" y="3610"/>
        <a:ext cx="2385020" cy="1431012"/>
      </dsp:txXfrm>
    </dsp:sp>
    <dsp:sp modelId="{AA729582-1E31-B847-B5AE-AC12540708EF}">
      <dsp:nvSpPr>
        <dsp:cNvPr id="0" name=""/>
        <dsp:cNvSpPr/>
      </dsp:nvSpPr>
      <dsp:spPr>
        <a:xfrm>
          <a:off x="2626528" y="3610"/>
          <a:ext cx="2385020" cy="143101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kern="1200" dirty="0"/>
            <a:t>Öğrenciyi ve yaptığı işi seven bir öğretici rolü</a:t>
          </a:r>
          <a:endParaRPr lang="en-US" sz="2500" kern="1200" dirty="0"/>
        </a:p>
      </dsp:txBody>
      <dsp:txXfrm>
        <a:off x="2626528" y="3610"/>
        <a:ext cx="2385020" cy="1431012"/>
      </dsp:txXfrm>
    </dsp:sp>
    <dsp:sp modelId="{2347DDE4-65C6-D646-A4D0-A024899A8AAC}">
      <dsp:nvSpPr>
        <dsp:cNvPr id="0" name=""/>
        <dsp:cNvSpPr/>
      </dsp:nvSpPr>
      <dsp:spPr>
        <a:xfrm>
          <a:off x="5250051" y="3610"/>
          <a:ext cx="2385020" cy="143101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kern="1200" dirty="0"/>
            <a:t>Alan, mesleki, sosyal ve kültürel yeterlilik</a:t>
          </a:r>
          <a:endParaRPr lang="en-US" sz="2500" kern="1200" dirty="0"/>
        </a:p>
      </dsp:txBody>
      <dsp:txXfrm>
        <a:off x="5250051" y="3610"/>
        <a:ext cx="2385020" cy="1431012"/>
      </dsp:txXfrm>
    </dsp:sp>
    <dsp:sp modelId="{975BE8D7-1159-764A-8C3A-6ADA3467CFC6}">
      <dsp:nvSpPr>
        <dsp:cNvPr id="0" name=""/>
        <dsp:cNvSpPr/>
      </dsp:nvSpPr>
      <dsp:spPr>
        <a:xfrm>
          <a:off x="7873573" y="3610"/>
          <a:ext cx="2385020" cy="143101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kern="1200" dirty="0"/>
            <a:t>Pedagojik formasyon yeterliliği</a:t>
          </a:r>
          <a:endParaRPr lang="en-US" sz="2500" kern="1200" dirty="0"/>
        </a:p>
      </dsp:txBody>
      <dsp:txXfrm>
        <a:off x="7873573" y="3610"/>
        <a:ext cx="2385020" cy="1431012"/>
      </dsp:txXfrm>
    </dsp:sp>
    <dsp:sp modelId="{F6504D07-9F45-D94F-8E62-D0F23BF60346}">
      <dsp:nvSpPr>
        <dsp:cNvPr id="0" name=""/>
        <dsp:cNvSpPr/>
      </dsp:nvSpPr>
      <dsp:spPr>
        <a:xfrm>
          <a:off x="3006" y="1673125"/>
          <a:ext cx="2385020" cy="143101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kern="1200" dirty="0"/>
            <a:t>Öğrenme-öğretme sürecini ve rolü</a:t>
          </a:r>
          <a:endParaRPr lang="en-US" sz="2500" kern="1200" dirty="0"/>
        </a:p>
      </dsp:txBody>
      <dsp:txXfrm>
        <a:off x="3006" y="1673125"/>
        <a:ext cx="2385020" cy="1431012"/>
      </dsp:txXfrm>
    </dsp:sp>
    <dsp:sp modelId="{5955F98C-3AC3-E74F-9D64-204B47E8957E}">
      <dsp:nvSpPr>
        <dsp:cNvPr id="0" name=""/>
        <dsp:cNvSpPr/>
      </dsp:nvSpPr>
      <dsp:spPr>
        <a:xfrm>
          <a:off x="2626528" y="1673125"/>
          <a:ext cx="2385020" cy="14310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kern="1200" dirty="0"/>
            <a:t>Arapça bilgisi</a:t>
          </a:r>
          <a:endParaRPr lang="en-US" sz="2500" kern="1200" dirty="0"/>
        </a:p>
      </dsp:txBody>
      <dsp:txXfrm>
        <a:off x="2626528" y="1673125"/>
        <a:ext cx="2385020" cy="1431012"/>
      </dsp:txXfrm>
    </dsp:sp>
    <dsp:sp modelId="{3059E269-410C-DF49-9B58-0C6AD2A424B8}">
      <dsp:nvSpPr>
        <dsp:cNvPr id="0" name=""/>
        <dsp:cNvSpPr/>
      </dsp:nvSpPr>
      <dsp:spPr>
        <a:xfrm>
          <a:off x="5250051" y="1673125"/>
          <a:ext cx="2385020" cy="143101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kern="1200" dirty="0"/>
            <a:t>Öğrenme araçlarından yararlanma </a:t>
          </a:r>
          <a:endParaRPr lang="en-US" sz="2500" kern="1200" dirty="0"/>
        </a:p>
      </dsp:txBody>
      <dsp:txXfrm>
        <a:off x="5250051" y="1673125"/>
        <a:ext cx="2385020" cy="1431012"/>
      </dsp:txXfrm>
    </dsp:sp>
    <dsp:sp modelId="{8FFC5F43-00AC-F54E-879E-8D32C547CDC6}">
      <dsp:nvSpPr>
        <dsp:cNvPr id="0" name=""/>
        <dsp:cNvSpPr/>
      </dsp:nvSpPr>
      <dsp:spPr>
        <a:xfrm>
          <a:off x="7873573" y="1673125"/>
          <a:ext cx="2385020" cy="143101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kern="1200" dirty="0"/>
            <a:t>Teknolojiyi kullanma</a:t>
          </a:r>
          <a:endParaRPr lang="en-US" sz="2500" kern="1200" dirty="0"/>
        </a:p>
      </dsp:txBody>
      <dsp:txXfrm>
        <a:off x="7873573" y="1673125"/>
        <a:ext cx="2385020" cy="14310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38041-9A09-2944-87AF-B592099D3A29}">
      <dsp:nvSpPr>
        <dsp:cNvPr id="0" name=""/>
        <dsp:cNvSpPr/>
      </dsp:nvSpPr>
      <dsp:spPr>
        <a:xfrm>
          <a:off x="1252" y="527964"/>
          <a:ext cx="1578322" cy="9469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Din eğitimi nebevi bir faaliyettir.</a:t>
          </a:r>
          <a:endParaRPr lang="en-US" sz="1200" kern="1200" dirty="0"/>
        </a:p>
      </dsp:txBody>
      <dsp:txXfrm>
        <a:off x="1252" y="527964"/>
        <a:ext cx="1578322" cy="946993"/>
      </dsp:txXfrm>
    </dsp:sp>
    <dsp:sp modelId="{179CE93D-EA27-5145-A3D3-FDFDB49C5A18}">
      <dsp:nvSpPr>
        <dsp:cNvPr id="0" name=""/>
        <dsp:cNvSpPr/>
      </dsp:nvSpPr>
      <dsp:spPr>
        <a:xfrm>
          <a:off x="1737407" y="527964"/>
          <a:ext cx="1578322" cy="9469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Aşk (coşku) olmadan din eğitimcisi olamayız.</a:t>
          </a:r>
          <a:endParaRPr lang="en-US" sz="1200" kern="1200" dirty="0"/>
        </a:p>
      </dsp:txBody>
      <dsp:txXfrm>
        <a:off x="1737407" y="527964"/>
        <a:ext cx="1578322" cy="946993"/>
      </dsp:txXfrm>
    </dsp:sp>
    <dsp:sp modelId="{6D534F0F-B21B-B842-8646-A5806FEF8EFA}">
      <dsp:nvSpPr>
        <dsp:cNvPr id="0" name=""/>
        <dsp:cNvSpPr/>
      </dsp:nvSpPr>
      <dsp:spPr>
        <a:xfrm>
          <a:off x="3473561" y="527964"/>
          <a:ext cx="1578322" cy="94699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Din eğitimi verenler, kulluk bilincini hatırda tutmalıdır.</a:t>
          </a:r>
          <a:endParaRPr lang="en-US" sz="1200" kern="1200" dirty="0"/>
        </a:p>
      </dsp:txBody>
      <dsp:txXfrm>
        <a:off x="3473561" y="527964"/>
        <a:ext cx="1578322" cy="946993"/>
      </dsp:txXfrm>
    </dsp:sp>
    <dsp:sp modelId="{D901F5E7-518C-4A4C-B17A-464D63EB89B6}">
      <dsp:nvSpPr>
        <dsp:cNvPr id="0" name=""/>
        <dsp:cNvSpPr/>
      </dsp:nvSpPr>
      <dsp:spPr>
        <a:xfrm>
          <a:off x="5209716" y="527964"/>
          <a:ext cx="1578322" cy="94699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Eğitim, çok bilgili insanların değil, insanı tanıyan bilgelerin işidir.</a:t>
          </a:r>
          <a:endParaRPr lang="en-US" sz="1200" kern="1200" dirty="0"/>
        </a:p>
      </dsp:txBody>
      <dsp:txXfrm>
        <a:off x="5209716" y="527964"/>
        <a:ext cx="1578322" cy="946993"/>
      </dsp:txXfrm>
    </dsp:sp>
    <dsp:sp modelId="{E2891382-E9A2-914C-8B02-AF1B78B5F50F}">
      <dsp:nvSpPr>
        <dsp:cNvPr id="0" name=""/>
        <dsp:cNvSpPr/>
      </dsp:nvSpPr>
      <dsp:spPr>
        <a:xfrm>
          <a:off x="6945870" y="527964"/>
          <a:ext cx="1578322" cy="94699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Hayatını anlamlandıramayanlar, başkalarına rehberlik edemez.</a:t>
          </a:r>
          <a:endParaRPr lang="en-US" sz="1200" kern="1200" dirty="0"/>
        </a:p>
      </dsp:txBody>
      <dsp:txXfrm>
        <a:off x="6945870" y="527964"/>
        <a:ext cx="1578322" cy="946993"/>
      </dsp:txXfrm>
    </dsp:sp>
    <dsp:sp modelId="{A70E0FFD-95B2-434F-9D6B-A731E7A69C7D}">
      <dsp:nvSpPr>
        <dsp:cNvPr id="0" name=""/>
        <dsp:cNvSpPr/>
      </dsp:nvSpPr>
      <dsp:spPr>
        <a:xfrm>
          <a:off x="8682025" y="527964"/>
          <a:ext cx="1578322" cy="9469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Uzmanlık, samimiyet, nezaket ve zarafeti bir arada tutan kişi olmalıyız.</a:t>
          </a:r>
          <a:endParaRPr lang="en-US" sz="1200" kern="1200" dirty="0"/>
        </a:p>
      </dsp:txBody>
      <dsp:txXfrm>
        <a:off x="8682025" y="527964"/>
        <a:ext cx="1578322" cy="946993"/>
      </dsp:txXfrm>
    </dsp:sp>
    <dsp:sp modelId="{291BF7E7-F1E3-3140-A5AC-79DEF19D93C6}">
      <dsp:nvSpPr>
        <dsp:cNvPr id="0" name=""/>
        <dsp:cNvSpPr/>
      </dsp:nvSpPr>
      <dsp:spPr>
        <a:xfrm>
          <a:off x="869329" y="1632790"/>
          <a:ext cx="1578322" cy="9469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Muhataba sevgi ve merhamet beslemeliyiz. Muhataba değer vermeliyiz.</a:t>
          </a:r>
          <a:endParaRPr lang="en-US" sz="1200" kern="1200" dirty="0"/>
        </a:p>
      </dsp:txBody>
      <dsp:txXfrm>
        <a:off x="869329" y="1632790"/>
        <a:ext cx="1578322" cy="946993"/>
      </dsp:txXfrm>
    </dsp:sp>
    <dsp:sp modelId="{A67CE800-F9A2-E245-AEAB-4C15A1339D5D}">
      <dsp:nvSpPr>
        <dsp:cNvPr id="0" name=""/>
        <dsp:cNvSpPr/>
      </dsp:nvSpPr>
      <dsp:spPr>
        <a:xfrm>
          <a:off x="2605484" y="1632790"/>
          <a:ext cx="1578322" cy="94699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Öğreticilikte bütün mesele, bir gönüle girmektir.</a:t>
          </a:r>
          <a:endParaRPr lang="en-US" sz="1200" kern="1200" dirty="0"/>
        </a:p>
      </dsp:txBody>
      <dsp:txXfrm>
        <a:off x="2605484" y="1632790"/>
        <a:ext cx="1578322" cy="946993"/>
      </dsp:txXfrm>
    </dsp:sp>
    <dsp:sp modelId="{8351CDB5-9FF9-6141-BECF-A71DCD7CF454}">
      <dsp:nvSpPr>
        <dsp:cNvPr id="0" name=""/>
        <dsp:cNvSpPr/>
      </dsp:nvSpPr>
      <dsp:spPr>
        <a:xfrm>
          <a:off x="4341638" y="1632790"/>
          <a:ext cx="1578322" cy="94699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Yaptığımız işin değerini bilmeliyiz.</a:t>
          </a:r>
          <a:endParaRPr lang="en-US" sz="1200" kern="1200" dirty="0"/>
        </a:p>
      </dsp:txBody>
      <dsp:txXfrm>
        <a:off x="4341638" y="1632790"/>
        <a:ext cx="1578322" cy="946993"/>
      </dsp:txXfrm>
    </dsp:sp>
    <dsp:sp modelId="{E4A6D45F-7643-114B-9E8D-AFE4295EB1F3}">
      <dsp:nvSpPr>
        <dsp:cNvPr id="0" name=""/>
        <dsp:cNvSpPr/>
      </dsp:nvSpPr>
      <dsp:spPr>
        <a:xfrm>
          <a:off x="6077793" y="1632790"/>
          <a:ext cx="1578322" cy="94699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Sosyal ilişkilerde hoşgörülü ve yapıcı olmalıyız</a:t>
          </a:r>
          <a:endParaRPr lang="en-US" sz="1200" kern="1200" dirty="0"/>
        </a:p>
      </dsp:txBody>
      <dsp:txXfrm>
        <a:off x="6077793" y="1632790"/>
        <a:ext cx="1578322" cy="946993"/>
      </dsp:txXfrm>
    </dsp:sp>
    <dsp:sp modelId="{CFCD6CDC-0380-CA4D-9225-82BAA163FD0F}">
      <dsp:nvSpPr>
        <dsp:cNvPr id="0" name=""/>
        <dsp:cNvSpPr/>
      </dsp:nvSpPr>
      <dsp:spPr>
        <a:xfrm>
          <a:off x="7813947" y="1632790"/>
          <a:ext cx="1578322" cy="9469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tr-TR" sz="1200" kern="1200" dirty="0"/>
            <a:t>Kolaylaştırır, zorlaştırmaz, sevdirir, nefret ettirmez.</a:t>
          </a:r>
          <a:endParaRPr lang="en-US" sz="1200" kern="1200" dirty="0"/>
        </a:p>
      </dsp:txBody>
      <dsp:txXfrm>
        <a:off x="7813947" y="1632790"/>
        <a:ext cx="1578322" cy="9469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DC2D1-6355-E049-BACD-285E3F6FB9BE}">
      <dsp:nvSpPr>
        <dsp:cNvPr id="0" name=""/>
        <dsp:cNvSpPr/>
      </dsp:nvSpPr>
      <dsp:spPr>
        <a:xfrm>
          <a:off x="0" y="0"/>
          <a:ext cx="7901431" cy="55939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Öğrencileri tanıma ve anlama</a:t>
          </a:r>
          <a:endParaRPr lang="en-US" sz="2000" kern="1200"/>
        </a:p>
      </dsp:txBody>
      <dsp:txXfrm>
        <a:off x="16384" y="16384"/>
        <a:ext cx="7232352" cy="526626"/>
      </dsp:txXfrm>
    </dsp:sp>
    <dsp:sp modelId="{F5C8EBF1-1898-EA49-956B-7B04E9C35CF4}">
      <dsp:nvSpPr>
        <dsp:cNvPr id="0" name=""/>
        <dsp:cNvSpPr/>
      </dsp:nvSpPr>
      <dsp:spPr>
        <a:xfrm>
          <a:off x="590042" y="637088"/>
          <a:ext cx="7901431" cy="55939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Öğrencilerin ilgi alanlarını fark etme</a:t>
          </a:r>
          <a:endParaRPr lang="en-US" sz="2000" kern="1200"/>
        </a:p>
      </dsp:txBody>
      <dsp:txXfrm>
        <a:off x="606426" y="653472"/>
        <a:ext cx="6915015" cy="526626"/>
      </dsp:txXfrm>
    </dsp:sp>
    <dsp:sp modelId="{8376563E-E2C0-2C40-B8A1-6C63A48FE257}">
      <dsp:nvSpPr>
        <dsp:cNvPr id="0" name=""/>
        <dsp:cNvSpPr/>
      </dsp:nvSpPr>
      <dsp:spPr>
        <a:xfrm>
          <a:off x="1180084" y="1274176"/>
          <a:ext cx="7901431" cy="55939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Derslerde öğrenme seviyelerini yakalama</a:t>
          </a:r>
          <a:endParaRPr lang="en-US" sz="2000" kern="1200"/>
        </a:p>
      </dsp:txBody>
      <dsp:txXfrm>
        <a:off x="1196468" y="1290560"/>
        <a:ext cx="6915015" cy="526626"/>
      </dsp:txXfrm>
    </dsp:sp>
    <dsp:sp modelId="{E007E05E-5716-AC4B-8BD2-B50CF8C24351}">
      <dsp:nvSpPr>
        <dsp:cNvPr id="0" name=""/>
        <dsp:cNvSpPr/>
      </dsp:nvSpPr>
      <dsp:spPr>
        <a:xfrm>
          <a:off x="1770126" y="1911265"/>
          <a:ext cx="7901431" cy="5593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Öğrenciye uygun yöntem ve teknikleri kullanma</a:t>
          </a:r>
          <a:endParaRPr lang="en-US" sz="2000" kern="1200"/>
        </a:p>
      </dsp:txBody>
      <dsp:txXfrm>
        <a:off x="1786510" y="1927649"/>
        <a:ext cx="6915015" cy="526626"/>
      </dsp:txXfrm>
    </dsp:sp>
    <dsp:sp modelId="{5EB6CB44-22C1-4A40-B5BC-8BA0F0D04438}">
      <dsp:nvSpPr>
        <dsp:cNvPr id="0" name=""/>
        <dsp:cNvSpPr/>
      </dsp:nvSpPr>
      <dsp:spPr>
        <a:xfrm>
          <a:off x="2360168" y="2548353"/>
          <a:ext cx="7901431" cy="55939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Öğrencilerin öğrenme-öğretme sürecine aktif katılımını sağlama</a:t>
          </a:r>
          <a:endParaRPr lang="en-US" sz="2000" kern="1200"/>
        </a:p>
      </dsp:txBody>
      <dsp:txXfrm>
        <a:off x="2376552" y="2564737"/>
        <a:ext cx="6915015" cy="526626"/>
      </dsp:txXfrm>
    </dsp:sp>
    <dsp:sp modelId="{C793B80B-085C-7649-A0AA-E863E3B2F7D9}">
      <dsp:nvSpPr>
        <dsp:cNvPr id="0" name=""/>
        <dsp:cNvSpPr/>
      </dsp:nvSpPr>
      <dsp:spPr>
        <a:xfrm>
          <a:off x="7537825" y="408668"/>
          <a:ext cx="363606" cy="36360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7619636" y="408668"/>
        <a:ext cx="199984" cy="273614"/>
      </dsp:txXfrm>
    </dsp:sp>
    <dsp:sp modelId="{CBEFB69A-4970-3C47-A772-2E604CD8F7BD}">
      <dsp:nvSpPr>
        <dsp:cNvPr id="0" name=""/>
        <dsp:cNvSpPr/>
      </dsp:nvSpPr>
      <dsp:spPr>
        <a:xfrm>
          <a:off x="8127867" y="1045757"/>
          <a:ext cx="363606" cy="36360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8209678" y="1045757"/>
        <a:ext cx="199984" cy="273614"/>
      </dsp:txXfrm>
    </dsp:sp>
    <dsp:sp modelId="{1503485C-EF26-1042-9665-C431A20ACB86}">
      <dsp:nvSpPr>
        <dsp:cNvPr id="0" name=""/>
        <dsp:cNvSpPr/>
      </dsp:nvSpPr>
      <dsp:spPr>
        <a:xfrm>
          <a:off x="8717909" y="1673522"/>
          <a:ext cx="363606" cy="363606"/>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8799720" y="1673522"/>
        <a:ext cx="199984" cy="273614"/>
      </dsp:txXfrm>
    </dsp:sp>
    <dsp:sp modelId="{C3416C9B-AF0B-124C-8FCB-4FD248159EDF}">
      <dsp:nvSpPr>
        <dsp:cNvPr id="0" name=""/>
        <dsp:cNvSpPr/>
      </dsp:nvSpPr>
      <dsp:spPr>
        <a:xfrm>
          <a:off x="9307951" y="2316826"/>
          <a:ext cx="363606" cy="363606"/>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9389762" y="2316826"/>
        <a:ext cx="199984" cy="2736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E3495-FE4A-A240-82F5-AC9A8C9443BC}">
      <dsp:nvSpPr>
        <dsp:cNvPr id="0" name=""/>
        <dsp:cNvSpPr/>
      </dsp:nvSpPr>
      <dsp:spPr>
        <a:xfrm>
          <a:off x="0" y="0"/>
          <a:ext cx="7901431" cy="55939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kern="1200" dirty="0"/>
            <a:t>Çocuklar, bugün için değil, yarınlar için öğrenirler. Her davranışın anında ortaya çıkması beklenmemelidir.</a:t>
          </a:r>
          <a:endParaRPr lang="en-US" sz="1400" kern="1200" dirty="0"/>
        </a:p>
      </dsp:txBody>
      <dsp:txXfrm>
        <a:off x="16384" y="16384"/>
        <a:ext cx="7232352" cy="526626"/>
      </dsp:txXfrm>
    </dsp:sp>
    <dsp:sp modelId="{48DB2CFA-A5CC-854F-B249-135EE5D3A547}">
      <dsp:nvSpPr>
        <dsp:cNvPr id="0" name=""/>
        <dsp:cNvSpPr/>
      </dsp:nvSpPr>
      <dsp:spPr>
        <a:xfrm>
          <a:off x="590042" y="637088"/>
          <a:ext cx="7901431" cy="559394"/>
        </a:xfrm>
        <a:prstGeom prst="roundRect">
          <a:avLst>
            <a:gd name="adj" fmla="val 10000"/>
          </a:avLst>
        </a:prstGeom>
        <a:solidFill>
          <a:schemeClr val="accent2">
            <a:hueOff val="-2587972"/>
            <a:satOff val="11465"/>
            <a:lumOff val="-4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kern="1200" dirty="0"/>
            <a:t>Çocuklara, bugün öğrendiklerini gelecek yaşam için nasıl kullanabilecekleri öğretilmelidir.</a:t>
          </a:r>
          <a:endParaRPr lang="en-US" sz="1400" kern="1200" dirty="0"/>
        </a:p>
      </dsp:txBody>
      <dsp:txXfrm>
        <a:off x="606426" y="653472"/>
        <a:ext cx="6915015" cy="526626"/>
      </dsp:txXfrm>
    </dsp:sp>
    <dsp:sp modelId="{CC22AF4C-ECF7-6E42-ACF8-5F8773C56334}">
      <dsp:nvSpPr>
        <dsp:cNvPr id="0" name=""/>
        <dsp:cNvSpPr/>
      </dsp:nvSpPr>
      <dsp:spPr>
        <a:xfrm>
          <a:off x="1180084" y="1274176"/>
          <a:ext cx="7901431" cy="559394"/>
        </a:xfrm>
        <a:prstGeom prst="roundRect">
          <a:avLst>
            <a:gd name="adj" fmla="val 10000"/>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kern="1200" dirty="0"/>
            <a:t>Çocuklar aktif olarak uygulayabilecekleri bilgileri öğrenmeyi tercih ederler.</a:t>
          </a:r>
          <a:endParaRPr lang="en-US" sz="1400" kern="1200" dirty="0"/>
        </a:p>
      </dsp:txBody>
      <dsp:txXfrm>
        <a:off x="1196468" y="1290560"/>
        <a:ext cx="6915015" cy="526626"/>
      </dsp:txXfrm>
    </dsp:sp>
    <dsp:sp modelId="{35FB5689-792C-2442-95E1-9FF7511ED7A1}">
      <dsp:nvSpPr>
        <dsp:cNvPr id="0" name=""/>
        <dsp:cNvSpPr/>
      </dsp:nvSpPr>
      <dsp:spPr>
        <a:xfrm>
          <a:off x="1770126" y="1911265"/>
          <a:ext cx="7901431" cy="559394"/>
        </a:xfrm>
        <a:prstGeom prst="roundRect">
          <a:avLst>
            <a:gd name="adj" fmla="val 10000"/>
          </a:avLst>
        </a:prstGeom>
        <a:solidFill>
          <a:schemeClr val="accent2">
            <a:hueOff val="-7763915"/>
            <a:satOff val="34394"/>
            <a:lumOff val="-126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kern="1200" dirty="0"/>
            <a:t>Öğrenme ortamı, planlama , ihtiyaçların belirlenmesi, amaçların oluşturulması öğreticiye düşmektedir. Bu sebeple öğretici, iyi bir çocuk gözlemcisi olmalıdır.</a:t>
          </a:r>
          <a:endParaRPr lang="en-US" sz="1400" kern="1200" dirty="0"/>
        </a:p>
      </dsp:txBody>
      <dsp:txXfrm>
        <a:off x="1786510" y="1927649"/>
        <a:ext cx="6915015" cy="526626"/>
      </dsp:txXfrm>
    </dsp:sp>
    <dsp:sp modelId="{CAA9DBFD-9AE4-4C44-B2AA-9D4FDB46D66A}">
      <dsp:nvSpPr>
        <dsp:cNvPr id="0" name=""/>
        <dsp:cNvSpPr/>
      </dsp:nvSpPr>
      <dsp:spPr>
        <a:xfrm>
          <a:off x="2360168" y="2548353"/>
          <a:ext cx="7901431" cy="559394"/>
        </a:xfrm>
        <a:prstGeom prst="roundRect">
          <a:avLst>
            <a:gd name="adj" fmla="val 10000"/>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tr-TR" sz="1400" kern="1200" dirty="0"/>
            <a:t>Çocuklar, bağımlı bir kişiliğe sahiptir.  Öğrenme durumu, ne öğreneceği, ne zaman öğreneceği ve nasıl öğreneceği öğreticilere bırakılmıştır!!!</a:t>
          </a:r>
          <a:endParaRPr lang="en-US" sz="1400" kern="1200" dirty="0"/>
        </a:p>
      </dsp:txBody>
      <dsp:txXfrm>
        <a:off x="2376552" y="2564737"/>
        <a:ext cx="6915015" cy="526626"/>
      </dsp:txXfrm>
    </dsp:sp>
    <dsp:sp modelId="{1493789E-1896-944A-A362-6836F7428F02}">
      <dsp:nvSpPr>
        <dsp:cNvPr id="0" name=""/>
        <dsp:cNvSpPr/>
      </dsp:nvSpPr>
      <dsp:spPr>
        <a:xfrm>
          <a:off x="7537825" y="408668"/>
          <a:ext cx="363606" cy="36360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7619636" y="408668"/>
        <a:ext cx="199984" cy="273614"/>
      </dsp:txXfrm>
    </dsp:sp>
    <dsp:sp modelId="{F68055B9-A3B4-F341-94F8-438EB8EECBE3}">
      <dsp:nvSpPr>
        <dsp:cNvPr id="0" name=""/>
        <dsp:cNvSpPr/>
      </dsp:nvSpPr>
      <dsp:spPr>
        <a:xfrm>
          <a:off x="8127867" y="1045757"/>
          <a:ext cx="363606" cy="363606"/>
        </a:xfrm>
        <a:prstGeom prst="downArrow">
          <a:avLst>
            <a:gd name="adj1" fmla="val 55000"/>
            <a:gd name="adj2" fmla="val 45000"/>
          </a:avLst>
        </a:prstGeom>
        <a:solidFill>
          <a:schemeClr val="accent2">
            <a:tint val="40000"/>
            <a:alpha val="90000"/>
            <a:hueOff val="-3648662"/>
            <a:satOff val="10440"/>
            <a:lumOff val="-695"/>
            <a:alphaOff val="0"/>
          </a:schemeClr>
        </a:solidFill>
        <a:ln w="12700" cap="flat" cmpd="sng" algn="ctr">
          <a:solidFill>
            <a:schemeClr val="accent2">
              <a:tint val="40000"/>
              <a:alpha val="90000"/>
              <a:hueOff val="-3648662"/>
              <a:satOff val="10440"/>
              <a:lumOff val="-6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8209678" y="1045757"/>
        <a:ext cx="199984" cy="273614"/>
      </dsp:txXfrm>
    </dsp:sp>
    <dsp:sp modelId="{E7830CA6-D501-844F-9522-41A8183B9D65}">
      <dsp:nvSpPr>
        <dsp:cNvPr id="0" name=""/>
        <dsp:cNvSpPr/>
      </dsp:nvSpPr>
      <dsp:spPr>
        <a:xfrm>
          <a:off x="8717909" y="1673522"/>
          <a:ext cx="363606" cy="363606"/>
        </a:xfrm>
        <a:prstGeom prst="downArrow">
          <a:avLst>
            <a:gd name="adj1" fmla="val 55000"/>
            <a:gd name="adj2" fmla="val 45000"/>
          </a:avLst>
        </a:prstGeom>
        <a:solidFill>
          <a:schemeClr val="accent2">
            <a:tint val="40000"/>
            <a:alpha val="90000"/>
            <a:hueOff val="-7297324"/>
            <a:satOff val="20881"/>
            <a:lumOff val="-1389"/>
            <a:alphaOff val="0"/>
          </a:schemeClr>
        </a:solidFill>
        <a:ln w="12700" cap="flat" cmpd="sng" algn="ctr">
          <a:solidFill>
            <a:schemeClr val="accent2">
              <a:tint val="40000"/>
              <a:alpha val="90000"/>
              <a:hueOff val="-7297324"/>
              <a:satOff val="20881"/>
              <a:lumOff val="-13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8799720" y="1673522"/>
        <a:ext cx="199984" cy="273614"/>
      </dsp:txXfrm>
    </dsp:sp>
    <dsp:sp modelId="{5BA529C1-5BB7-0140-9172-D5D3A324D982}">
      <dsp:nvSpPr>
        <dsp:cNvPr id="0" name=""/>
        <dsp:cNvSpPr/>
      </dsp:nvSpPr>
      <dsp:spPr>
        <a:xfrm>
          <a:off x="9307951" y="2316826"/>
          <a:ext cx="363606" cy="363606"/>
        </a:xfrm>
        <a:prstGeom prst="downArrow">
          <a:avLst>
            <a:gd name="adj1" fmla="val 55000"/>
            <a:gd name="adj2" fmla="val 45000"/>
          </a:avLst>
        </a:prstGeom>
        <a:solidFill>
          <a:schemeClr val="accent2">
            <a:tint val="40000"/>
            <a:alpha val="90000"/>
            <a:hueOff val="-10945986"/>
            <a:satOff val="31321"/>
            <a:lumOff val="-2084"/>
            <a:alphaOff val="0"/>
          </a:schemeClr>
        </a:solidFill>
        <a:ln w="12700" cap="flat" cmpd="sng" algn="ctr">
          <a:solidFill>
            <a:schemeClr val="accent2">
              <a:tint val="40000"/>
              <a:alpha val="90000"/>
              <a:hueOff val="-10945986"/>
              <a:satOff val="31321"/>
              <a:lumOff val="-20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9389762" y="2316826"/>
        <a:ext cx="199984" cy="2736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a:t>2/26/22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a:t>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a:t>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a:t>2/26/22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1160EA64-D806-43AC-9DF2-F8C432F32B4C}" type="datetimeFigureOut">
              <a:rPr lang="en-US"/>
              <a:t>2/26/22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a:t>2/26/22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4F7D4976-E339-4826-83B7-FBD03F55ECF8}" type="datetimeFigureOut">
              <a:rPr lang="en-US"/>
              <a:t>2/26/22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t>‹#›</a:t>
            </a:fld>
            <a:endParaRPr lang="en-US"/>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a:t>2/26/22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a:t>2/26/22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9" name="Date Placeholder 8"/>
          <p:cNvSpPr>
            <a:spLocks noGrp="1"/>
          </p:cNvSpPr>
          <p:nvPr>
            <p:ph type="dt" sz="half" idx="10"/>
          </p:nvPr>
        </p:nvSpPr>
        <p:spPr/>
        <p:txBody>
          <a:bodyPr/>
          <a:lstStyle/>
          <a:p>
            <a:fld id="{D1BE4249-C0D0-4B06-8692-E8BB871AF643}" type="datetimeFigureOut">
              <a:rPr lang="en-US"/>
              <a:t>2/26/22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a:t>2/26/22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a:t>2/26/22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45559A-149A-6842-BC9F-3F1B19DDDAD6}"/>
              </a:ext>
            </a:extLst>
          </p:cNvPr>
          <p:cNvSpPr>
            <a:spLocks noGrp="1"/>
          </p:cNvSpPr>
          <p:nvPr>
            <p:ph type="ctrTitle"/>
          </p:nvPr>
        </p:nvSpPr>
        <p:spPr/>
        <p:txBody>
          <a:bodyPr>
            <a:normAutofit fontScale="90000"/>
          </a:bodyPr>
          <a:lstStyle/>
          <a:p>
            <a:r>
              <a:rPr lang="tr-TR" dirty="0"/>
              <a:t>Yaz kuran kurslarına yönelik din eğitiminde temel ilkeler</a:t>
            </a:r>
          </a:p>
        </p:txBody>
      </p:sp>
      <p:sp>
        <p:nvSpPr>
          <p:cNvPr id="3" name="Alt Başlık 2">
            <a:extLst>
              <a:ext uri="{FF2B5EF4-FFF2-40B4-BE49-F238E27FC236}">
                <a16:creationId xmlns:a16="http://schemas.microsoft.com/office/drawing/2014/main" id="{EDFF0595-0DE6-3F42-BDEF-B99497A6215B}"/>
              </a:ext>
            </a:extLst>
          </p:cNvPr>
          <p:cNvSpPr>
            <a:spLocks noGrp="1"/>
          </p:cNvSpPr>
          <p:nvPr>
            <p:ph type="subTitle" idx="1"/>
          </p:nvPr>
        </p:nvSpPr>
        <p:spPr/>
        <p:txBody>
          <a:bodyPr/>
          <a:lstStyle/>
          <a:p>
            <a:r>
              <a:rPr lang="tr-TR" dirty="0"/>
              <a:t>Prof. Dr. Mehmet BAHÇEKAPILI</a:t>
            </a:r>
          </a:p>
        </p:txBody>
      </p:sp>
    </p:spTree>
    <p:extLst>
      <p:ext uri="{BB962C8B-B14F-4D97-AF65-F5344CB8AC3E}">
        <p14:creationId xmlns:p14="http://schemas.microsoft.com/office/powerpoint/2010/main" val="3041498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5A004D-1F7B-C749-AD76-1D59166890DE}"/>
              </a:ext>
            </a:extLst>
          </p:cNvPr>
          <p:cNvSpPr>
            <a:spLocks noGrp="1"/>
          </p:cNvSpPr>
          <p:nvPr>
            <p:ph type="title"/>
          </p:nvPr>
        </p:nvSpPr>
        <p:spPr>
          <a:xfrm>
            <a:off x="2231136" y="964692"/>
            <a:ext cx="7729728" cy="1188720"/>
          </a:xfrm>
        </p:spPr>
        <p:txBody>
          <a:bodyPr>
            <a:normAutofit/>
          </a:bodyPr>
          <a:lstStyle/>
          <a:p>
            <a:r>
              <a:rPr lang="tr-TR" dirty="0"/>
              <a:t>Biz nE’lere hazır olmalıyız?</a:t>
            </a:r>
            <a:br>
              <a:rPr lang="tr-TR" dirty="0"/>
            </a:br>
            <a:r>
              <a:rPr lang="tr-TR" dirty="0"/>
              <a:t>VERİMLİLİK</a:t>
            </a:r>
          </a:p>
        </p:txBody>
      </p:sp>
      <p:graphicFrame>
        <p:nvGraphicFramePr>
          <p:cNvPr id="13" name="İçerik Yer Tutucusu 2">
            <a:extLst>
              <a:ext uri="{FF2B5EF4-FFF2-40B4-BE49-F238E27FC236}">
                <a16:creationId xmlns:a16="http://schemas.microsoft.com/office/drawing/2014/main" id="{611FFF7E-4BD2-40FB-9C9B-3B3FFCE4D4C9}"/>
              </a:ext>
            </a:extLst>
          </p:cNvPr>
          <p:cNvGraphicFramePr>
            <a:graphicFrameLocks noGrp="1"/>
          </p:cNvGraphicFramePr>
          <p:nvPr>
            <p:ph idx="1"/>
            <p:extLst>
              <p:ext uri="{D42A27DB-BD31-4B8C-83A1-F6EECF244321}">
                <p14:modId xmlns:p14="http://schemas.microsoft.com/office/powerpoint/2010/main" val="3961958662"/>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438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297B3E-87C3-BD44-AFD3-6F3A82EE7F06}"/>
              </a:ext>
            </a:extLst>
          </p:cNvPr>
          <p:cNvSpPr>
            <a:spLocks noGrp="1"/>
          </p:cNvSpPr>
          <p:nvPr>
            <p:ph type="title"/>
          </p:nvPr>
        </p:nvSpPr>
        <p:spPr>
          <a:xfrm>
            <a:off x="2231136" y="964692"/>
            <a:ext cx="7729728" cy="1188720"/>
          </a:xfrm>
        </p:spPr>
        <p:txBody>
          <a:bodyPr>
            <a:normAutofit/>
          </a:bodyPr>
          <a:lstStyle/>
          <a:p>
            <a:r>
              <a:rPr lang="tr-TR" dirty="0"/>
              <a:t>Biz nasıl olmayız?</a:t>
            </a:r>
          </a:p>
        </p:txBody>
      </p:sp>
      <p:graphicFrame>
        <p:nvGraphicFramePr>
          <p:cNvPr id="5" name="İçerik Yer Tutucusu 2">
            <a:extLst>
              <a:ext uri="{FF2B5EF4-FFF2-40B4-BE49-F238E27FC236}">
                <a16:creationId xmlns:a16="http://schemas.microsoft.com/office/drawing/2014/main" id="{EFF66304-44D0-4537-A279-785D62608570}"/>
              </a:ext>
            </a:extLst>
          </p:cNvPr>
          <p:cNvGraphicFramePr>
            <a:graphicFrameLocks noGrp="1"/>
          </p:cNvGraphicFramePr>
          <p:nvPr>
            <p:ph idx="1"/>
            <p:extLst>
              <p:ext uri="{D42A27DB-BD31-4B8C-83A1-F6EECF244321}">
                <p14:modId xmlns:p14="http://schemas.microsoft.com/office/powerpoint/2010/main" val="2788894771"/>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8883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B44AAD-0090-4C40-ABCE-2ABDA03F7C13}"/>
              </a:ext>
            </a:extLst>
          </p:cNvPr>
          <p:cNvSpPr>
            <a:spLocks noGrp="1"/>
          </p:cNvSpPr>
          <p:nvPr>
            <p:ph type="title"/>
          </p:nvPr>
        </p:nvSpPr>
        <p:spPr>
          <a:xfrm>
            <a:off x="2231136" y="964692"/>
            <a:ext cx="7729728" cy="1188720"/>
          </a:xfrm>
        </p:spPr>
        <p:txBody>
          <a:bodyPr>
            <a:normAutofit/>
          </a:bodyPr>
          <a:lstStyle/>
          <a:p>
            <a:r>
              <a:rPr lang="tr-TR" dirty="0"/>
              <a:t>Öğrencilerle iletişim ve sosyal faaliyetler</a:t>
            </a:r>
          </a:p>
        </p:txBody>
      </p:sp>
      <p:graphicFrame>
        <p:nvGraphicFramePr>
          <p:cNvPr id="5" name="İçerik Yer Tutucusu 2">
            <a:extLst>
              <a:ext uri="{FF2B5EF4-FFF2-40B4-BE49-F238E27FC236}">
                <a16:creationId xmlns:a16="http://schemas.microsoft.com/office/drawing/2014/main" id="{26A5B6A2-550B-4B41-9A6A-49A66D99FD3C}"/>
              </a:ext>
            </a:extLst>
          </p:cNvPr>
          <p:cNvGraphicFramePr>
            <a:graphicFrameLocks noGrp="1"/>
          </p:cNvGraphicFramePr>
          <p:nvPr>
            <p:ph idx="1"/>
            <p:extLst>
              <p:ext uri="{D42A27DB-BD31-4B8C-83A1-F6EECF244321}">
                <p14:modId xmlns:p14="http://schemas.microsoft.com/office/powerpoint/2010/main" val="1229200772"/>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277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970B29-6176-9246-925F-825203C4527F}"/>
              </a:ext>
            </a:extLst>
          </p:cNvPr>
          <p:cNvSpPr>
            <a:spLocks noGrp="1"/>
          </p:cNvSpPr>
          <p:nvPr>
            <p:ph type="title"/>
          </p:nvPr>
        </p:nvSpPr>
        <p:spPr>
          <a:xfrm>
            <a:off x="804672" y="964692"/>
            <a:ext cx="5894832" cy="1188720"/>
          </a:xfrm>
        </p:spPr>
        <p:txBody>
          <a:bodyPr>
            <a:normAutofit/>
          </a:bodyPr>
          <a:lstStyle/>
          <a:p>
            <a:r>
              <a:rPr lang="tr-TR" dirty="0"/>
              <a:t>Öğrencilerle kurulacak iletişimde</a:t>
            </a:r>
          </a:p>
        </p:txBody>
      </p:sp>
      <p:sp>
        <p:nvSpPr>
          <p:cNvPr id="3" name="İçerik Yer Tutucusu 2">
            <a:extLst>
              <a:ext uri="{FF2B5EF4-FFF2-40B4-BE49-F238E27FC236}">
                <a16:creationId xmlns:a16="http://schemas.microsoft.com/office/drawing/2014/main" id="{A0335ABA-0277-8349-A42B-2D801F31D190}"/>
              </a:ext>
            </a:extLst>
          </p:cNvPr>
          <p:cNvSpPr>
            <a:spLocks noGrp="1"/>
          </p:cNvSpPr>
          <p:nvPr>
            <p:ph idx="1"/>
          </p:nvPr>
        </p:nvSpPr>
        <p:spPr>
          <a:xfrm>
            <a:off x="803243" y="2638044"/>
            <a:ext cx="5963317" cy="3263206"/>
          </a:xfrm>
        </p:spPr>
        <p:txBody>
          <a:bodyPr>
            <a:normAutofit/>
          </a:bodyPr>
          <a:lstStyle/>
          <a:p>
            <a:pPr>
              <a:lnSpc>
                <a:spcPct val="90000"/>
              </a:lnSpc>
            </a:pPr>
            <a:r>
              <a:rPr lang="tr-TR" sz="1500" dirty="0"/>
              <a:t>Öğreticinin öğrenciye hitap şekli /yaklaşım tarzı, nitelikli bir öğrenme-öğretme sürecinde önemli bir işleve sahiptir.</a:t>
            </a:r>
          </a:p>
          <a:p>
            <a:pPr>
              <a:lnSpc>
                <a:spcPct val="90000"/>
              </a:lnSpc>
            </a:pPr>
            <a:r>
              <a:rPr lang="tr-TR" sz="1500" dirty="0"/>
              <a:t>Hitap şekli öğrencinin hem içsel hem de dışsal motivasyon kaynağı olarak önem arz eder.</a:t>
            </a:r>
          </a:p>
          <a:p>
            <a:pPr>
              <a:lnSpc>
                <a:spcPct val="90000"/>
              </a:lnSpc>
            </a:pPr>
            <a:r>
              <a:rPr lang="tr-TR" sz="1500" dirty="0"/>
              <a:t>Hitapta öğrencinin yaşı ve cinsiyetleri dikkate alınmalı.</a:t>
            </a:r>
          </a:p>
          <a:p>
            <a:pPr>
              <a:lnSpc>
                <a:spcPct val="90000"/>
              </a:lnSpc>
            </a:pPr>
            <a:r>
              <a:rPr lang="tr-TR" sz="1500" dirty="0"/>
              <a:t>Mümkünse isimleri ile</a:t>
            </a:r>
          </a:p>
          <a:p>
            <a:pPr>
              <a:lnSpc>
                <a:spcPct val="90000"/>
              </a:lnSpc>
            </a:pPr>
            <a:r>
              <a:rPr lang="tr-TR" sz="1500" dirty="0"/>
              <a:t>Sevgi ve şefkat ifade eden kelimelerle</a:t>
            </a:r>
          </a:p>
          <a:p>
            <a:pPr>
              <a:lnSpc>
                <a:spcPct val="90000"/>
              </a:lnSpc>
            </a:pPr>
            <a:r>
              <a:rPr lang="tr-TR" sz="1500" dirty="0"/>
              <a:t>Fizyolojik özelliklerine dikkat ederek</a:t>
            </a:r>
          </a:p>
          <a:p>
            <a:pPr>
              <a:lnSpc>
                <a:spcPct val="90000"/>
              </a:lnSpc>
            </a:pPr>
            <a:r>
              <a:rPr lang="tr-TR" sz="1500" dirty="0"/>
              <a:t>Göz teması ve vücut dili, </a:t>
            </a:r>
          </a:p>
          <a:p>
            <a:pPr>
              <a:lnSpc>
                <a:spcPct val="90000"/>
              </a:lnSpc>
            </a:pPr>
            <a:r>
              <a:rPr lang="tr-TR" sz="1500" dirty="0"/>
              <a:t>Davranış değişiminde kişiselleştirmeme, davranış konusuna odaklanılmalı</a:t>
            </a:r>
          </a:p>
        </p:txBody>
      </p:sp>
      <p:sp>
        <p:nvSpPr>
          <p:cNvPr id="10" name="Rectangle 9">
            <a:extLst>
              <a:ext uri="{FF2B5EF4-FFF2-40B4-BE49-F238E27FC236}">
                <a16:creationId xmlns:a16="http://schemas.microsoft.com/office/drawing/2014/main" id="{879398A9-0D0D-4901-BDDF-B3D93CECA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11FEC3B-E514-4E21-B2CB-7903A7356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FCD1F92-C5E0-49DA-B65B-ADDE6CE3DD14}"/>
              </a:ext>
            </a:extLst>
          </p:cNvPr>
          <p:cNvPicPr>
            <a:picLocks noChangeAspect="1"/>
          </p:cNvPicPr>
          <p:nvPr/>
        </p:nvPicPr>
        <p:blipFill rotWithShape="1">
          <a:blip r:embed="rId2"/>
          <a:stretch/>
        </p:blipFill>
        <p:spPr>
          <a:xfrm>
            <a:off x="7715890" y="2496854"/>
            <a:ext cx="3328416" cy="1872234"/>
          </a:xfrm>
          <a:prstGeom prst="rect">
            <a:avLst/>
          </a:prstGeom>
        </p:spPr>
      </p:pic>
    </p:spTree>
    <p:extLst>
      <p:ext uri="{BB962C8B-B14F-4D97-AF65-F5344CB8AC3E}">
        <p14:creationId xmlns:p14="http://schemas.microsoft.com/office/powerpoint/2010/main" val="1430293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26C648-00EE-5B46-AD43-D7651E19E707}"/>
              </a:ext>
            </a:extLst>
          </p:cNvPr>
          <p:cNvSpPr>
            <a:spLocks noGrp="1"/>
          </p:cNvSpPr>
          <p:nvPr>
            <p:ph type="title"/>
          </p:nvPr>
        </p:nvSpPr>
        <p:spPr>
          <a:xfrm>
            <a:off x="804672" y="978776"/>
            <a:ext cx="5925310" cy="1174991"/>
          </a:xfrm>
        </p:spPr>
        <p:txBody>
          <a:bodyPr>
            <a:normAutofit/>
          </a:bodyPr>
          <a:lstStyle/>
          <a:p>
            <a:r>
              <a:rPr lang="tr-TR" sz="2400" dirty="0"/>
              <a:t>Çocuklara Öğretimde neler ön planda</a:t>
            </a:r>
          </a:p>
        </p:txBody>
      </p:sp>
      <p:sp>
        <p:nvSpPr>
          <p:cNvPr id="3" name="İçerik Yer Tutucusu 2">
            <a:extLst>
              <a:ext uri="{FF2B5EF4-FFF2-40B4-BE49-F238E27FC236}">
                <a16:creationId xmlns:a16="http://schemas.microsoft.com/office/drawing/2014/main" id="{B1DA9712-A924-9148-B5B1-BDEE3E25CC9B}"/>
              </a:ext>
            </a:extLst>
          </p:cNvPr>
          <p:cNvSpPr>
            <a:spLocks noGrp="1"/>
          </p:cNvSpPr>
          <p:nvPr>
            <p:ph idx="1"/>
          </p:nvPr>
        </p:nvSpPr>
        <p:spPr>
          <a:xfrm>
            <a:off x="804672" y="2640692"/>
            <a:ext cx="5925310" cy="3255252"/>
          </a:xfrm>
        </p:spPr>
        <p:txBody>
          <a:bodyPr>
            <a:normAutofit/>
          </a:bodyPr>
          <a:lstStyle/>
          <a:p>
            <a:r>
              <a:rPr lang="tr-TR" dirty="0"/>
              <a:t>Çocuklar tecrübe açısından az bir donanıma sahiptirler, ancak iyi bir gözlemcidirler. </a:t>
            </a:r>
          </a:p>
          <a:p>
            <a:r>
              <a:rPr lang="tr-TR" dirty="0"/>
              <a:t>Öğrenme ortamı bir tiyatro sahnesi gibidir. Kendi rolünü ve kendini bulmaya çalışır.</a:t>
            </a:r>
          </a:p>
          <a:p>
            <a:r>
              <a:rPr lang="tr-TR" dirty="0"/>
              <a:t>Öğrenme ortamı ve öğretici gözlemleri, kendi karakterini bir ağ gibi örmesine, oluşturmasına imkan tanır. </a:t>
            </a:r>
          </a:p>
        </p:txBody>
      </p:sp>
      <p:pic>
        <p:nvPicPr>
          <p:cNvPr id="7" name="Picture 4" descr="Bench 'de oturan eller tutan iki kişi">
            <a:extLst>
              <a:ext uri="{FF2B5EF4-FFF2-40B4-BE49-F238E27FC236}">
                <a16:creationId xmlns:a16="http://schemas.microsoft.com/office/drawing/2014/main" id="{0434DF3A-F28A-46CF-A662-82845075E08B}"/>
              </a:ext>
            </a:extLst>
          </p:cNvPr>
          <p:cNvPicPr>
            <a:picLocks noChangeAspect="1"/>
          </p:cNvPicPr>
          <p:nvPr/>
        </p:nvPicPr>
        <p:blipFill rotWithShape="1">
          <a:blip r:embed="rId2"/>
          <a:srcRect l="23582" r="31258"/>
          <a:stretch/>
        </p:blipFill>
        <p:spPr>
          <a:xfrm>
            <a:off x="7534654" y="10"/>
            <a:ext cx="4657345" cy="6857990"/>
          </a:xfrm>
          <a:prstGeom prst="rect">
            <a:avLst/>
          </a:prstGeom>
        </p:spPr>
      </p:pic>
    </p:spTree>
    <p:extLst>
      <p:ext uri="{BB962C8B-B14F-4D97-AF65-F5344CB8AC3E}">
        <p14:creationId xmlns:p14="http://schemas.microsoft.com/office/powerpoint/2010/main" val="4140817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D7753D-C79A-A240-B1E9-C2B2FE30CC79}"/>
              </a:ext>
            </a:extLst>
          </p:cNvPr>
          <p:cNvSpPr>
            <a:spLocks noGrp="1"/>
          </p:cNvSpPr>
          <p:nvPr>
            <p:ph type="title"/>
          </p:nvPr>
        </p:nvSpPr>
        <p:spPr>
          <a:xfrm>
            <a:off x="804672" y="978776"/>
            <a:ext cx="5925310" cy="1174991"/>
          </a:xfrm>
        </p:spPr>
        <p:txBody>
          <a:bodyPr>
            <a:normAutofit/>
          </a:bodyPr>
          <a:lstStyle/>
          <a:p>
            <a:r>
              <a:rPr lang="tr-TR" sz="2400" dirty="0"/>
              <a:t>Çocuklara Öğretimde neler ön planda</a:t>
            </a:r>
          </a:p>
        </p:txBody>
      </p:sp>
      <p:sp>
        <p:nvSpPr>
          <p:cNvPr id="3" name="İçerik Yer Tutucusu 2">
            <a:extLst>
              <a:ext uri="{FF2B5EF4-FFF2-40B4-BE49-F238E27FC236}">
                <a16:creationId xmlns:a16="http://schemas.microsoft.com/office/drawing/2014/main" id="{1DBE6EBA-4B30-A14D-B9A5-5B278F35A724}"/>
              </a:ext>
            </a:extLst>
          </p:cNvPr>
          <p:cNvSpPr>
            <a:spLocks noGrp="1"/>
          </p:cNvSpPr>
          <p:nvPr>
            <p:ph idx="1"/>
          </p:nvPr>
        </p:nvSpPr>
        <p:spPr>
          <a:xfrm>
            <a:off x="804672" y="2640692"/>
            <a:ext cx="5925310" cy="3255252"/>
          </a:xfrm>
        </p:spPr>
        <p:txBody>
          <a:bodyPr>
            <a:normAutofit/>
          </a:bodyPr>
          <a:lstStyle/>
          <a:p>
            <a:pPr>
              <a:lnSpc>
                <a:spcPct val="90000"/>
              </a:lnSpc>
            </a:pPr>
            <a:r>
              <a:rPr lang="tr-TR" dirty="0"/>
              <a:t>Çocuklar, bizlerden farklı zaman algısına sahiptir. Hem bizimle hem de kendi kurdukları dünyada ve zamanda yaşarlar. Onlar için zaman önemsizdir.</a:t>
            </a:r>
          </a:p>
          <a:p>
            <a:pPr>
              <a:lnSpc>
                <a:spcPct val="90000"/>
              </a:lnSpc>
            </a:pPr>
            <a:r>
              <a:rPr lang="tr-TR" dirty="0"/>
              <a:t>Çocuklar için zamanın geçmesi, büyümenin bir başka yoludur.  Bu zamanın çocuğun hatıralarında yer tutması gerekir.</a:t>
            </a:r>
          </a:p>
          <a:p>
            <a:pPr>
              <a:lnSpc>
                <a:spcPct val="90000"/>
              </a:lnSpc>
            </a:pPr>
            <a:r>
              <a:rPr lang="tr-TR" dirty="0"/>
              <a:t>Çocuklar, bu dönemde sosyalleşirler ve sosyal olmak isterler. Etkinlikler, bireysel özelliklerden ziyade sosyal-etkin katılımlı olmalıdır.</a:t>
            </a:r>
          </a:p>
          <a:p>
            <a:pPr>
              <a:lnSpc>
                <a:spcPct val="90000"/>
              </a:lnSpc>
            </a:pPr>
            <a:r>
              <a:rPr lang="tr-TR" dirty="0"/>
              <a:t>Çocuklar, öğrenme faaliyetlerinde veya etkinlik katılımlarında karşılaştırılmamalıdır.</a:t>
            </a:r>
          </a:p>
        </p:txBody>
      </p:sp>
      <p:pic>
        <p:nvPicPr>
          <p:cNvPr id="5" name="Picture 4">
            <a:extLst>
              <a:ext uri="{FF2B5EF4-FFF2-40B4-BE49-F238E27FC236}">
                <a16:creationId xmlns:a16="http://schemas.microsoft.com/office/drawing/2014/main" id="{41D9D8C1-FFD5-4BE5-9881-8226C34A5128}"/>
              </a:ext>
            </a:extLst>
          </p:cNvPr>
          <p:cNvPicPr>
            <a:picLocks noChangeAspect="1"/>
          </p:cNvPicPr>
          <p:nvPr/>
        </p:nvPicPr>
        <p:blipFill rotWithShape="1">
          <a:blip r:embed="rId2"/>
          <a:srcRect l="36795" r="25005"/>
          <a:stretch/>
        </p:blipFill>
        <p:spPr>
          <a:xfrm>
            <a:off x="7534654" y="10"/>
            <a:ext cx="4657345" cy="6857990"/>
          </a:xfrm>
          <a:prstGeom prst="rect">
            <a:avLst/>
          </a:prstGeom>
        </p:spPr>
      </p:pic>
    </p:spTree>
    <p:extLst>
      <p:ext uri="{BB962C8B-B14F-4D97-AF65-F5344CB8AC3E}">
        <p14:creationId xmlns:p14="http://schemas.microsoft.com/office/powerpoint/2010/main" val="1707381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F32A2C-A99E-DD45-A637-866C19022D28}"/>
              </a:ext>
            </a:extLst>
          </p:cNvPr>
          <p:cNvSpPr>
            <a:spLocks noGrp="1"/>
          </p:cNvSpPr>
          <p:nvPr>
            <p:ph type="title"/>
          </p:nvPr>
        </p:nvSpPr>
        <p:spPr>
          <a:xfrm>
            <a:off x="2231136" y="964692"/>
            <a:ext cx="7729728" cy="1188720"/>
          </a:xfrm>
        </p:spPr>
        <p:txBody>
          <a:bodyPr>
            <a:normAutofit/>
          </a:bodyPr>
          <a:lstStyle/>
          <a:p>
            <a:r>
              <a:rPr lang="tr-TR" dirty="0"/>
              <a:t>Çocuklara Öğretimde neler ön planda</a:t>
            </a:r>
          </a:p>
        </p:txBody>
      </p:sp>
      <p:graphicFrame>
        <p:nvGraphicFramePr>
          <p:cNvPr id="5" name="İçerik Yer Tutucusu 2">
            <a:extLst>
              <a:ext uri="{FF2B5EF4-FFF2-40B4-BE49-F238E27FC236}">
                <a16:creationId xmlns:a16="http://schemas.microsoft.com/office/drawing/2014/main" id="{A538DE36-D03C-489E-84F1-A3746E32A38B}"/>
              </a:ext>
            </a:extLst>
          </p:cNvPr>
          <p:cNvGraphicFramePr>
            <a:graphicFrameLocks noGrp="1"/>
          </p:cNvGraphicFramePr>
          <p:nvPr>
            <p:ph idx="1"/>
            <p:extLst>
              <p:ext uri="{D42A27DB-BD31-4B8C-83A1-F6EECF244321}">
                <p14:modId xmlns:p14="http://schemas.microsoft.com/office/powerpoint/2010/main" val="3198828954"/>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3337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440B868E-8F34-FB4D-929B-B9BFD9C022B0}"/>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tr-TR" sz="2600" dirty="0"/>
              <a:t>Hedef kitle ve öğrenme özellikleri</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İçerik Yer Tutucusu 2">
            <a:extLst>
              <a:ext uri="{FF2B5EF4-FFF2-40B4-BE49-F238E27FC236}">
                <a16:creationId xmlns:a16="http://schemas.microsoft.com/office/drawing/2014/main" id="{C8908496-1933-4D55-8577-D0A3B2D2B705}"/>
              </a:ext>
            </a:extLst>
          </p:cNvPr>
          <p:cNvGraphicFramePr>
            <a:graphicFrameLocks noGrp="1"/>
          </p:cNvGraphicFramePr>
          <p:nvPr>
            <p:ph idx="1"/>
            <p:extLst>
              <p:ext uri="{D42A27DB-BD31-4B8C-83A1-F6EECF244321}">
                <p14:modId xmlns:p14="http://schemas.microsoft.com/office/powerpoint/2010/main" val="473339917"/>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1644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781007-A390-DC4C-ACB7-9EEF75840BC1}"/>
              </a:ext>
            </a:extLst>
          </p:cNvPr>
          <p:cNvSpPr>
            <a:spLocks noGrp="1"/>
          </p:cNvSpPr>
          <p:nvPr>
            <p:ph type="title"/>
          </p:nvPr>
        </p:nvSpPr>
        <p:spPr>
          <a:xfrm>
            <a:off x="2231136" y="964692"/>
            <a:ext cx="7729728" cy="1188720"/>
          </a:xfrm>
        </p:spPr>
        <p:txBody>
          <a:bodyPr>
            <a:normAutofit/>
          </a:bodyPr>
          <a:lstStyle/>
          <a:p>
            <a:r>
              <a:rPr lang="tr-TR" dirty="0"/>
              <a:t>Hedef kitle ve öğrenme özellikleri</a:t>
            </a:r>
          </a:p>
        </p:txBody>
      </p:sp>
      <p:graphicFrame>
        <p:nvGraphicFramePr>
          <p:cNvPr id="5" name="İçerik Yer Tutucusu 2">
            <a:extLst>
              <a:ext uri="{FF2B5EF4-FFF2-40B4-BE49-F238E27FC236}">
                <a16:creationId xmlns:a16="http://schemas.microsoft.com/office/drawing/2014/main" id="{01D36568-158B-43F5-958C-EF0BB09DD979}"/>
              </a:ext>
            </a:extLst>
          </p:cNvPr>
          <p:cNvGraphicFramePr>
            <a:graphicFrameLocks noGrp="1"/>
          </p:cNvGraphicFramePr>
          <p:nvPr>
            <p:ph idx="1"/>
            <p:extLst>
              <p:ext uri="{D42A27DB-BD31-4B8C-83A1-F6EECF244321}">
                <p14:modId xmlns:p14="http://schemas.microsoft.com/office/powerpoint/2010/main" val="2094074353"/>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9825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9E7999B-56E2-EF4A-9977-71475CEB5D7B}"/>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tr-TR" sz="2600" dirty="0"/>
              <a:t>Hedef kitle ve öğrenme özellikleri</a:t>
            </a:r>
          </a:p>
        </p:txBody>
      </p:sp>
      <p:sp useBgFill="1">
        <p:nvSpPr>
          <p:cNvPr id="18" name="Rectangle 17">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İçerik Yer Tutucusu 2">
            <a:extLst>
              <a:ext uri="{FF2B5EF4-FFF2-40B4-BE49-F238E27FC236}">
                <a16:creationId xmlns:a16="http://schemas.microsoft.com/office/drawing/2014/main" id="{1F0ECD2A-226F-44AE-87E5-6C21BC6DB2B3}"/>
              </a:ext>
            </a:extLst>
          </p:cNvPr>
          <p:cNvGraphicFramePr>
            <a:graphicFrameLocks noGrp="1"/>
          </p:cNvGraphicFramePr>
          <p:nvPr>
            <p:ph idx="1"/>
            <p:extLst>
              <p:ext uri="{D42A27DB-BD31-4B8C-83A1-F6EECF244321}">
                <p14:modId xmlns:p14="http://schemas.microsoft.com/office/powerpoint/2010/main" val="2982983677"/>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864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686CE875-3DFA-7C42-919C-EEAA876F8FB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tr-TR" sz="2300" dirty="0">
                <a:solidFill>
                  <a:srgbClr val="FFFFFF"/>
                </a:solidFill>
              </a:rPr>
              <a:t>Kuran Kurslarının amacı Ne?</a:t>
            </a:r>
          </a:p>
        </p:txBody>
      </p:sp>
      <p:sp>
        <p:nvSpPr>
          <p:cNvPr id="3" name="İçerik Yer Tutucusu 2">
            <a:extLst>
              <a:ext uri="{FF2B5EF4-FFF2-40B4-BE49-F238E27FC236}">
                <a16:creationId xmlns:a16="http://schemas.microsoft.com/office/drawing/2014/main" id="{A4F12A97-E3EB-3945-9B45-7F46039108BA}"/>
              </a:ext>
            </a:extLst>
          </p:cNvPr>
          <p:cNvSpPr>
            <a:spLocks noGrp="1"/>
          </p:cNvSpPr>
          <p:nvPr>
            <p:ph idx="1"/>
          </p:nvPr>
        </p:nvSpPr>
        <p:spPr>
          <a:xfrm>
            <a:off x="5610431" y="403803"/>
            <a:ext cx="5320696" cy="2980139"/>
          </a:xfrm>
        </p:spPr>
        <p:txBody>
          <a:bodyPr anchor="ctr">
            <a:normAutofit/>
          </a:bodyPr>
          <a:lstStyle/>
          <a:p>
            <a:r>
              <a:rPr lang="tr-TR" dirty="0"/>
              <a:t>Muhataplarına Kur’an-ı Kerim ve temel dini bilgiler öğretimi yanında, milli birlik ve beraberlik bilincinin geliştirilmesi, sevgi, saygı ve dostluk bağlarının güçlendirilmesi, vatan, millet, bayrak, şehitlik, gazilik gibi milli ve manevi değerlerin özümsetilmesi, bir arada yasama ve sorumluluk bilincinin geliştirilmesi gibi değerlerin kazandırılmasını amaç̧ edinmiş̧ yaygın din eğitimi merkezleridir. </a:t>
            </a:r>
          </a:p>
          <a:p>
            <a:endParaRPr lang="tr-TR" dirty="0"/>
          </a:p>
        </p:txBody>
      </p:sp>
      <p:sp>
        <p:nvSpPr>
          <p:cNvPr id="5" name="İçerik Yer Tutucusu 2">
            <a:extLst>
              <a:ext uri="{FF2B5EF4-FFF2-40B4-BE49-F238E27FC236}">
                <a16:creationId xmlns:a16="http://schemas.microsoft.com/office/drawing/2014/main" id="{9C88CEC0-6567-D448-8AEC-8E13B542FFEF}"/>
              </a:ext>
            </a:extLst>
          </p:cNvPr>
          <p:cNvSpPr txBox="1">
            <a:spLocks/>
          </p:cNvSpPr>
          <p:nvPr/>
        </p:nvSpPr>
        <p:spPr>
          <a:xfrm>
            <a:off x="6096000" y="2605177"/>
            <a:ext cx="6309015" cy="384902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endParaRPr lang="tr-TR" dirty="0"/>
          </a:p>
        </p:txBody>
      </p:sp>
      <p:sp>
        <p:nvSpPr>
          <p:cNvPr id="11" name="İçerik Yer Tutucusu 2">
            <a:extLst>
              <a:ext uri="{FF2B5EF4-FFF2-40B4-BE49-F238E27FC236}">
                <a16:creationId xmlns:a16="http://schemas.microsoft.com/office/drawing/2014/main" id="{00929A0D-0E16-D048-946F-F24FBDF9DAA0}"/>
              </a:ext>
            </a:extLst>
          </p:cNvPr>
          <p:cNvSpPr txBox="1">
            <a:spLocks/>
          </p:cNvSpPr>
          <p:nvPr/>
        </p:nvSpPr>
        <p:spPr>
          <a:xfrm>
            <a:off x="5840890" y="3474059"/>
            <a:ext cx="4859778" cy="269144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tr-TR" dirty="0"/>
              <a:t>Kur’an-ı Kerim ve Temel Dini bilgi</a:t>
            </a:r>
          </a:p>
          <a:p>
            <a:r>
              <a:rPr lang="tr-TR" dirty="0"/>
              <a:t>Milli ve Manevi Değerler</a:t>
            </a:r>
          </a:p>
          <a:p>
            <a:r>
              <a:rPr lang="tr-TR" dirty="0"/>
              <a:t>Bireysel ve Toplumsal Ahlaki Değerler</a:t>
            </a:r>
          </a:p>
          <a:p>
            <a:r>
              <a:rPr lang="tr-TR" dirty="0"/>
              <a:t>Bilişsel + Duyuşsal + Devinimsel</a:t>
            </a:r>
          </a:p>
          <a:p>
            <a:r>
              <a:rPr lang="tr-TR" dirty="0"/>
              <a:t>Dini öğretimde bütünsel bir kazanım hedeflenmektedir.</a:t>
            </a:r>
          </a:p>
          <a:p>
            <a:endParaRPr lang="tr-TR" dirty="0"/>
          </a:p>
        </p:txBody>
      </p:sp>
    </p:spTree>
    <p:extLst>
      <p:ext uri="{BB962C8B-B14F-4D97-AF65-F5344CB8AC3E}">
        <p14:creationId xmlns:p14="http://schemas.microsoft.com/office/powerpoint/2010/main" val="1914385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8B8F431E-3481-B94D-964F-7A3600363113}"/>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tr-TR" sz="2600" dirty="0"/>
              <a:t>Hedef kitle ve öğrenme özellikleri</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İçerik Yer Tutucusu 2">
            <a:extLst>
              <a:ext uri="{FF2B5EF4-FFF2-40B4-BE49-F238E27FC236}">
                <a16:creationId xmlns:a16="http://schemas.microsoft.com/office/drawing/2014/main" id="{ED025EC9-798D-47A9-B807-4C53C6136547}"/>
              </a:ext>
            </a:extLst>
          </p:cNvPr>
          <p:cNvGraphicFramePr>
            <a:graphicFrameLocks noGrp="1"/>
          </p:cNvGraphicFramePr>
          <p:nvPr>
            <p:ph idx="1"/>
            <p:extLst>
              <p:ext uri="{D42A27DB-BD31-4B8C-83A1-F6EECF244321}">
                <p14:modId xmlns:p14="http://schemas.microsoft.com/office/powerpoint/2010/main" val="2411663017"/>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4658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F586E10E-4472-C249-8A61-8F843F8A61A5}"/>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tr-TR" sz="2600" dirty="0"/>
              <a:t>Hedef kitle ve öğrenme özellikleri</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İçerik Yer Tutucusu 2">
            <a:extLst>
              <a:ext uri="{FF2B5EF4-FFF2-40B4-BE49-F238E27FC236}">
                <a16:creationId xmlns:a16="http://schemas.microsoft.com/office/drawing/2014/main" id="{85DB54AD-EC81-41F4-AAAE-5968DAE53579}"/>
              </a:ext>
            </a:extLst>
          </p:cNvPr>
          <p:cNvGraphicFramePr>
            <a:graphicFrameLocks noGrp="1"/>
          </p:cNvGraphicFramePr>
          <p:nvPr>
            <p:ph idx="1"/>
            <p:extLst>
              <p:ext uri="{D42A27DB-BD31-4B8C-83A1-F6EECF244321}">
                <p14:modId xmlns:p14="http://schemas.microsoft.com/office/powerpoint/2010/main" val="1371824461"/>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5074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18064B68-C248-0543-B871-0302C034F460}"/>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tr-TR" sz="2400" dirty="0"/>
              <a:t>Genel olarak Dikkat Edilecek Bazı Hususlar</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İçerik Yer Tutucusu 2">
            <a:extLst>
              <a:ext uri="{FF2B5EF4-FFF2-40B4-BE49-F238E27FC236}">
                <a16:creationId xmlns:a16="http://schemas.microsoft.com/office/drawing/2014/main" id="{E720D5E9-A9CF-46F0-872C-F4F4B77D2119}"/>
              </a:ext>
            </a:extLst>
          </p:cNvPr>
          <p:cNvGraphicFramePr>
            <a:graphicFrameLocks noGrp="1"/>
          </p:cNvGraphicFramePr>
          <p:nvPr>
            <p:ph idx="1"/>
            <p:extLst>
              <p:ext uri="{D42A27DB-BD31-4B8C-83A1-F6EECF244321}">
                <p14:modId xmlns:p14="http://schemas.microsoft.com/office/powerpoint/2010/main" val="1841511075"/>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6299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2E3A9A7-B632-D44E-A4CF-EDC6E0996BF2}"/>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tr-TR" sz="2600" dirty="0">
                <a:solidFill>
                  <a:srgbClr val="FFFFFF"/>
                </a:solidFill>
              </a:rPr>
              <a:t>Genel olarak Dikkat Edilecek Bazı Hususlar</a:t>
            </a:r>
          </a:p>
        </p:txBody>
      </p:sp>
      <p:sp>
        <p:nvSpPr>
          <p:cNvPr id="3" name="İçerik Yer Tutucusu 2">
            <a:extLst>
              <a:ext uri="{FF2B5EF4-FFF2-40B4-BE49-F238E27FC236}">
                <a16:creationId xmlns:a16="http://schemas.microsoft.com/office/drawing/2014/main" id="{76312D7A-26FC-4C4E-BD38-6232510DF73E}"/>
              </a:ext>
            </a:extLst>
          </p:cNvPr>
          <p:cNvSpPr>
            <a:spLocks noGrp="1"/>
          </p:cNvSpPr>
          <p:nvPr>
            <p:ph idx="1"/>
          </p:nvPr>
        </p:nvSpPr>
        <p:spPr>
          <a:xfrm>
            <a:off x="5591695" y="1402080"/>
            <a:ext cx="5320696" cy="4053840"/>
          </a:xfrm>
        </p:spPr>
        <p:txBody>
          <a:bodyPr anchor="ctr">
            <a:normAutofit/>
          </a:bodyPr>
          <a:lstStyle/>
          <a:p>
            <a:r>
              <a:rPr lang="tr-TR" dirty="0"/>
              <a:t>Çocukların kalplerine ve zihinlerine Allah sevgisi aşılayalım</a:t>
            </a:r>
          </a:p>
          <a:p>
            <a:r>
              <a:rPr lang="tr-TR" dirty="0"/>
              <a:t>Çocuklara sevgiyi, merhameti ve diğerkâmlığı kazandıralım.</a:t>
            </a:r>
          </a:p>
          <a:p>
            <a:r>
              <a:rPr lang="tr-TR" dirty="0"/>
              <a:t>Çocuklara yaşlarına göre uygun davranmalı, onlarla etkin bir diyalog kurulmalıdır.</a:t>
            </a:r>
          </a:p>
          <a:p>
            <a:r>
              <a:rPr lang="tr-TR" dirty="0"/>
              <a:t>Çocuklar ile cemaat arasında etkili bir iletişim kurulmalı. </a:t>
            </a:r>
          </a:p>
          <a:p>
            <a:r>
              <a:rPr lang="tr-TR" dirty="0"/>
              <a:t>Çocuklar, öğreticinin bakışlarından pozitif enerji almalıdır.</a:t>
            </a:r>
          </a:p>
          <a:p>
            <a:r>
              <a:rPr lang="tr-TR" dirty="0"/>
              <a:t>Günlük ders saatlerine dikkat edelim. Onların zamanlarına riayet edelim.</a:t>
            </a:r>
          </a:p>
        </p:txBody>
      </p:sp>
    </p:spTree>
    <p:extLst>
      <p:ext uri="{BB962C8B-B14F-4D97-AF65-F5344CB8AC3E}">
        <p14:creationId xmlns:p14="http://schemas.microsoft.com/office/powerpoint/2010/main" val="2459553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0C086097-4C8A-8D43-8007-C30C639229D4}"/>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tr-TR" dirty="0"/>
              <a:t>Din eğitiminde temel ilkeler</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İçerik Yer Tutucusu 2">
            <a:extLst>
              <a:ext uri="{FF2B5EF4-FFF2-40B4-BE49-F238E27FC236}">
                <a16:creationId xmlns:a16="http://schemas.microsoft.com/office/drawing/2014/main" id="{89FCCF5F-B0C9-459A-BC49-5C99FEE7A163}"/>
              </a:ext>
            </a:extLst>
          </p:cNvPr>
          <p:cNvGraphicFramePr>
            <a:graphicFrameLocks noGrp="1"/>
          </p:cNvGraphicFramePr>
          <p:nvPr>
            <p:ph idx="1"/>
            <p:extLst>
              <p:ext uri="{D42A27DB-BD31-4B8C-83A1-F6EECF244321}">
                <p14:modId xmlns:p14="http://schemas.microsoft.com/office/powerpoint/2010/main" val="278249764"/>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9646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3D708-D0CA-5941-B9B8-F2081690070C}"/>
              </a:ext>
            </a:extLst>
          </p:cNvPr>
          <p:cNvSpPr>
            <a:spLocks noGrp="1"/>
          </p:cNvSpPr>
          <p:nvPr>
            <p:ph type="title"/>
          </p:nvPr>
        </p:nvSpPr>
        <p:spPr>
          <a:xfrm>
            <a:off x="2231136" y="964692"/>
            <a:ext cx="7729728" cy="1188720"/>
          </a:xfrm>
        </p:spPr>
        <p:txBody>
          <a:bodyPr>
            <a:normAutofit/>
          </a:bodyPr>
          <a:lstStyle/>
          <a:p>
            <a:r>
              <a:rPr lang="tr-TR" dirty="0"/>
              <a:t>Öğrenme-öğretme ilkeleri</a:t>
            </a:r>
          </a:p>
        </p:txBody>
      </p:sp>
      <p:graphicFrame>
        <p:nvGraphicFramePr>
          <p:cNvPr id="5" name="İçerik Yer Tutucusu 2">
            <a:extLst>
              <a:ext uri="{FF2B5EF4-FFF2-40B4-BE49-F238E27FC236}">
                <a16:creationId xmlns:a16="http://schemas.microsoft.com/office/drawing/2014/main" id="{A9ABD598-AA18-4E1A-9E74-0DF0D68CFA41}"/>
              </a:ext>
            </a:extLst>
          </p:cNvPr>
          <p:cNvGraphicFramePr>
            <a:graphicFrameLocks noGrp="1"/>
          </p:cNvGraphicFramePr>
          <p:nvPr>
            <p:ph idx="1"/>
            <p:extLst>
              <p:ext uri="{D42A27DB-BD31-4B8C-83A1-F6EECF244321}">
                <p14:modId xmlns:p14="http://schemas.microsoft.com/office/powerpoint/2010/main" val="1151008119"/>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5914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3A6B0D-5352-6147-8C8E-15FFE3F3FCFD}"/>
              </a:ext>
            </a:extLst>
          </p:cNvPr>
          <p:cNvSpPr>
            <a:spLocks noGrp="1"/>
          </p:cNvSpPr>
          <p:nvPr>
            <p:ph type="title"/>
          </p:nvPr>
        </p:nvSpPr>
        <p:spPr>
          <a:xfrm>
            <a:off x="2231136" y="964692"/>
            <a:ext cx="7729728" cy="1188720"/>
          </a:xfrm>
        </p:spPr>
        <p:txBody>
          <a:bodyPr>
            <a:normAutofit/>
          </a:bodyPr>
          <a:lstStyle/>
          <a:p>
            <a:r>
              <a:rPr lang="tr-TR" dirty="0"/>
              <a:t>Öğrenme-öğretme sürecinin ilkeleri</a:t>
            </a:r>
          </a:p>
        </p:txBody>
      </p:sp>
      <p:graphicFrame>
        <p:nvGraphicFramePr>
          <p:cNvPr id="5" name="İçerik Yer Tutucusu 2">
            <a:extLst>
              <a:ext uri="{FF2B5EF4-FFF2-40B4-BE49-F238E27FC236}">
                <a16:creationId xmlns:a16="http://schemas.microsoft.com/office/drawing/2014/main" id="{DAA8C47C-74E7-4057-A1F0-E7FB4BF7AC81}"/>
              </a:ext>
            </a:extLst>
          </p:cNvPr>
          <p:cNvGraphicFramePr>
            <a:graphicFrameLocks noGrp="1"/>
          </p:cNvGraphicFramePr>
          <p:nvPr>
            <p:ph idx="1"/>
            <p:extLst>
              <p:ext uri="{D42A27DB-BD31-4B8C-83A1-F6EECF244321}">
                <p14:modId xmlns:p14="http://schemas.microsoft.com/office/powerpoint/2010/main" val="2429351843"/>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4859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55D138B-E7B2-B645-B23F-E78FA92F5126}"/>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tr-TR" sz="2600">
                <a:solidFill>
                  <a:schemeClr val="bg1"/>
                </a:solidFill>
              </a:rPr>
              <a:t>Kuran-ı Kerim Dersinde temel ilkeler</a:t>
            </a:r>
          </a:p>
        </p:txBody>
      </p:sp>
      <p:graphicFrame>
        <p:nvGraphicFramePr>
          <p:cNvPr id="5" name="İçerik Yer Tutucusu 2">
            <a:extLst>
              <a:ext uri="{FF2B5EF4-FFF2-40B4-BE49-F238E27FC236}">
                <a16:creationId xmlns:a16="http://schemas.microsoft.com/office/drawing/2014/main" id="{AF32536E-AA46-4879-8AAD-B21EAF5E198D}"/>
              </a:ext>
            </a:extLst>
          </p:cNvPr>
          <p:cNvGraphicFramePr>
            <a:graphicFrameLocks noGrp="1"/>
          </p:cNvGraphicFramePr>
          <p:nvPr>
            <p:ph idx="1"/>
            <p:extLst>
              <p:ext uri="{D42A27DB-BD31-4B8C-83A1-F6EECF244321}">
                <p14:modId xmlns:p14="http://schemas.microsoft.com/office/powerpoint/2010/main" val="1343848540"/>
              </p:ext>
            </p:extLst>
          </p:nvPr>
        </p:nvGraphicFramePr>
        <p:xfrm>
          <a:off x="5297762" y="146304"/>
          <a:ext cx="6735741" cy="6388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0222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19501C6-F015-4273-AF88-E0F6C8538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A677DB7-5829-45BD-9754-5EC484CC4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790A787-9DCB-C54F-B4C2-23A2F9A8C7C4}"/>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sz="1800"/>
              <a:t>Temel dini bilgiler dersinde dikkat edilmesi gereken temel ilkeler </a:t>
            </a:r>
          </a:p>
        </p:txBody>
      </p:sp>
      <p:graphicFrame>
        <p:nvGraphicFramePr>
          <p:cNvPr id="5" name="İçerik Yer Tutucusu 2">
            <a:extLst>
              <a:ext uri="{FF2B5EF4-FFF2-40B4-BE49-F238E27FC236}">
                <a16:creationId xmlns:a16="http://schemas.microsoft.com/office/drawing/2014/main" id="{75A82654-8FA9-4DFE-946F-29BE9F157E85}"/>
              </a:ext>
            </a:extLst>
          </p:cNvPr>
          <p:cNvGraphicFramePr>
            <a:graphicFrameLocks noGrp="1"/>
          </p:cNvGraphicFramePr>
          <p:nvPr>
            <p:ph idx="1"/>
            <p:extLst>
              <p:ext uri="{D42A27DB-BD31-4B8C-83A1-F6EECF244321}">
                <p14:modId xmlns:p14="http://schemas.microsoft.com/office/powerpoint/2010/main" val="1153451249"/>
              </p:ext>
            </p:extLst>
          </p:nvPr>
        </p:nvGraphicFramePr>
        <p:xfrm>
          <a:off x="4864608" y="329184"/>
          <a:ext cx="7193280" cy="623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33014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7B514509-092B-E143-A02E-E7C3EAD328B7}"/>
              </a:ext>
            </a:extLst>
          </p:cNvPr>
          <p:cNvSpPr>
            <a:spLocks noGrp="1"/>
          </p:cNvSpPr>
          <p:nvPr>
            <p:ph idx="1"/>
          </p:nvPr>
        </p:nvSpPr>
        <p:spPr>
          <a:xfrm>
            <a:off x="1316984" y="1283546"/>
            <a:ext cx="5715917" cy="3914063"/>
          </a:xfrm>
        </p:spPr>
        <p:txBody>
          <a:bodyPr anchor="ctr">
            <a:normAutofit/>
          </a:bodyPr>
          <a:lstStyle/>
          <a:p>
            <a:pPr>
              <a:lnSpc>
                <a:spcPct val="90000"/>
              </a:lnSpc>
            </a:pPr>
            <a:r>
              <a:rPr lang="tr-TR" sz="1700" dirty="0">
                <a:solidFill>
                  <a:srgbClr val="404040"/>
                </a:solidFill>
              </a:rPr>
              <a:t>İbadetlerin; Allah'a karsı sevgi, saygı ve bir </a:t>
            </a:r>
            <a:r>
              <a:rPr lang="tr-TR" sz="1700" dirty="0" err="1">
                <a:solidFill>
                  <a:srgbClr val="404040"/>
                </a:solidFill>
              </a:rPr>
              <a:t>şükür</a:t>
            </a:r>
            <a:r>
              <a:rPr lang="tr-TR" sz="1700" dirty="0">
                <a:solidFill>
                  <a:srgbClr val="404040"/>
                </a:solidFill>
              </a:rPr>
              <a:t> duygusu olmasının yanında, kişinin beden ve ruh sağlığına, fertlerin birbirine sevgi ve saygı ile bağlanmalarına, yardımlaşma ve dayanışmalarına imkân veren; fert ve toplum ilişkilerinin iyi ve düzenli bir şekilde yürümesine katkı sağlayan, insanı erdeme ve mutluluğa götüren kazanımlarına dikkat çekilecektir. </a:t>
            </a:r>
          </a:p>
          <a:p>
            <a:pPr>
              <a:lnSpc>
                <a:spcPct val="90000"/>
              </a:lnSpc>
            </a:pPr>
            <a:r>
              <a:rPr lang="tr-TR" sz="1700" dirty="0">
                <a:solidFill>
                  <a:srgbClr val="404040"/>
                </a:solidFill>
              </a:rPr>
              <a:t>Dini bilgiler ile sorumluluk duygusu özdeşleştirilmeli</a:t>
            </a:r>
          </a:p>
          <a:p>
            <a:pPr>
              <a:lnSpc>
                <a:spcPct val="90000"/>
              </a:lnSpc>
            </a:pPr>
            <a:r>
              <a:rPr lang="tr-TR" sz="1700" dirty="0">
                <a:solidFill>
                  <a:srgbClr val="404040"/>
                </a:solidFill>
              </a:rPr>
              <a:t>Kendilerine, çevrelerine inanç, ibadet ve ahlak bilinciyle yaklaşmaları hatırlatılmalı</a:t>
            </a:r>
          </a:p>
          <a:p>
            <a:pPr>
              <a:lnSpc>
                <a:spcPct val="90000"/>
              </a:lnSpc>
            </a:pPr>
            <a:r>
              <a:rPr lang="tr-TR" sz="1700" dirty="0">
                <a:solidFill>
                  <a:srgbClr val="404040"/>
                </a:solidFill>
              </a:rPr>
              <a:t>Hz. Peygamberin kişiliği rol modelliği üzerine yoğunlaşmalı</a:t>
            </a:r>
          </a:p>
          <a:p>
            <a:pPr>
              <a:lnSpc>
                <a:spcPct val="90000"/>
              </a:lnSpc>
            </a:pPr>
            <a:r>
              <a:rPr lang="tr-TR" sz="1700" dirty="0">
                <a:solidFill>
                  <a:srgbClr val="404040"/>
                </a:solidFill>
              </a:rPr>
              <a:t>İslam'ı anlama ve yaşama sünnetin rolüne değinilmeli</a:t>
            </a:r>
          </a:p>
          <a:p>
            <a:pPr>
              <a:lnSpc>
                <a:spcPct val="90000"/>
              </a:lnSpc>
            </a:pPr>
            <a:endParaRPr lang="tr-TR" sz="1700" dirty="0">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4790A787-9DCB-C54F-B4C2-23A2F9A8C7C4}"/>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tr-TR" sz="2100" dirty="0">
                <a:solidFill>
                  <a:srgbClr val="FFFFFF"/>
                </a:solidFill>
              </a:rPr>
              <a:t>Temel dini bilgiler dersinde dikkat edilmesi gereken temel ilkeler </a:t>
            </a:r>
          </a:p>
        </p:txBody>
      </p:sp>
    </p:spTree>
    <p:extLst>
      <p:ext uri="{BB962C8B-B14F-4D97-AF65-F5344CB8AC3E}">
        <p14:creationId xmlns:p14="http://schemas.microsoft.com/office/powerpoint/2010/main" val="563280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4DEFC1-1C50-9946-A2D0-8E0CF7E4414F}"/>
              </a:ext>
            </a:extLst>
          </p:cNvPr>
          <p:cNvSpPr>
            <a:spLocks noGrp="1"/>
          </p:cNvSpPr>
          <p:nvPr>
            <p:ph type="title"/>
          </p:nvPr>
        </p:nvSpPr>
        <p:spPr/>
        <p:txBody>
          <a:bodyPr/>
          <a:lstStyle/>
          <a:p>
            <a:r>
              <a:rPr lang="tr-TR" dirty="0"/>
              <a:t>Yaz kur’an kurslarının amacı</a:t>
            </a:r>
          </a:p>
        </p:txBody>
      </p:sp>
      <p:sp>
        <p:nvSpPr>
          <p:cNvPr id="4" name="Yuvarlatılmış Dikdörtgen 3">
            <a:extLst>
              <a:ext uri="{FF2B5EF4-FFF2-40B4-BE49-F238E27FC236}">
                <a16:creationId xmlns:a16="http://schemas.microsoft.com/office/drawing/2014/main" id="{B59A03B5-3CF2-064D-8BD3-7ACA62495B3E}"/>
              </a:ext>
            </a:extLst>
          </p:cNvPr>
          <p:cNvSpPr/>
          <p:nvPr/>
        </p:nvSpPr>
        <p:spPr>
          <a:xfrm>
            <a:off x="134916" y="2708696"/>
            <a:ext cx="3764224" cy="19958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1. Kur’an-ı Kerim’i okuma, dua ve sure ezberleri</a:t>
            </a:r>
          </a:p>
          <a:p>
            <a:r>
              <a:rPr lang="tr-TR" dirty="0"/>
              <a:t>2. Temel dini bilgiler</a:t>
            </a:r>
          </a:p>
          <a:p>
            <a:r>
              <a:rPr lang="tr-TR" dirty="0"/>
              <a:t>3. İslam’ın inanç, ibadet ve ahlak anlayışı</a:t>
            </a:r>
          </a:p>
          <a:p>
            <a:r>
              <a:rPr lang="tr-TR" dirty="0"/>
              <a:t>4. Hz. Peygamber’in örnek hayatı</a:t>
            </a:r>
          </a:p>
          <a:p>
            <a:pPr algn="ctr"/>
            <a:endParaRPr lang="tr-TR" dirty="0"/>
          </a:p>
        </p:txBody>
      </p:sp>
      <p:sp>
        <p:nvSpPr>
          <p:cNvPr id="5" name="Köşeli Çift Ayraç 4">
            <a:extLst>
              <a:ext uri="{FF2B5EF4-FFF2-40B4-BE49-F238E27FC236}">
                <a16:creationId xmlns:a16="http://schemas.microsoft.com/office/drawing/2014/main" id="{63D0B726-33BC-A94C-8025-01E581607A81}"/>
              </a:ext>
            </a:extLst>
          </p:cNvPr>
          <p:cNvSpPr/>
          <p:nvPr/>
        </p:nvSpPr>
        <p:spPr>
          <a:xfrm>
            <a:off x="3993803" y="3093163"/>
            <a:ext cx="816634" cy="1275589"/>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a:solidFill>
                <a:schemeClr val="tx1"/>
              </a:solidFill>
            </a:endParaRPr>
          </a:p>
        </p:txBody>
      </p:sp>
      <p:sp>
        <p:nvSpPr>
          <p:cNvPr id="6" name="Oval 5">
            <a:extLst>
              <a:ext uri="{FF2B5EF4-FFF2-40B4-BE49-F238E27FC236}">
                <a16:creationId xmlns:a16="http://schemas.microsoft.com/office/drawing/2014/main" id="{F109F26D-51BB-9A4F-9706-818ED822E086}"/>
              </a:ext>
            </a:extLst>
          </p:cNvPr>
          <p:cNvSpPr/>
          <p:nvPr/>
        </p:nvSpPr>
        <p:spPr>
          <a:xfrm>
            <a:off x="4905100" y="2593680"/>
            <a:ext cx="2426898" cy="23404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Muhatapların manevi hayatını şekillendirme</a:t>
            </a:r>
          </a:p>
        </p:txBody>
      </p:sp>
      <p:sp>
        <p:nvSpPr>
          <p:cNvPr id="7" name="Yuvarlatılmış Dikdörtgen 6">
            <a:extLst>
              <a:ext uri="{FF2B5EF4-FFF2-40B4-BE49-F238E27FC236}">
                <a16:creationId xmlns:a16="http://schemas.microsoft.com/office/drawing/2014/main" id="{6BCD4D5F-8869-634C-95ED-73B8685E12C4}"/>
              </a:ext>
            </a:extLst>
          </p:cNvPr>
          <p:cNvSpPr/>
          <p:nvPr/>
        </p:nvSpPr>
        <p:spPr>
          <a:xfrm>
            <a:off x="8275607" y="2708696"/>
            <a:ext cx="3916393" cy="17999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Pedagojik İlkeleri Esas Alınacak: </a:t>
            </a:r>
          </a:p>
          <a:p>
            <a:r>
              <a:rPr lang="tr-TR" dirty="0"/>
              <a:t>    1. Öğrencilerin gelişim düzeyleri</a:t>
            </a:r>
          </a:p>
          <a:p>
            <a:r>
              <a:rPr lang="tr-TR" dirty="0"/>
              <a:t>    2. Öğrenme durumları</a:t>
            </a:r>
          </a:p>
          <a:p>
            <a:r>
              <a:rPr lang="tr-TR" dirty="0"/>
              <a:t>    3. Temel düzeyde bilgi, bilinç ve beceri</a:t>
            </a:r>
          </a:p>
        </p:txBody>
      </p:sp>
      <p:sp>
        <p:nvSpPr>
          <p:cNvPr id="8" name="Yuvarlatılmış Dikdörtgen 7">
            <a:extLst>
              <a:ext uri="{FF2B5EF4-FFF2-40B4-BE49-F238E27FC236}">
                <a16:creationId xmlns:a16="http://schemas.microsoft.com/office/drawing/2014/main" id="{10B5C73C-B1EE-C84F-9560-EA453E0958FB}"/>
              </a:ext>
            </a:extLst>
          </p:cNvPr>
          <p:cNvSpPr/>
          <p:nvPr/>
        </p:nvSpPr>
        <p:spPr>
          <a:xfrm>
            <a:off x="1679276" y="5080276"/>
            <a:ext cx="4037162" cy="1587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Ortam Öğrenmesi</a:t>
            </a:r>
          </a:p>
          <a:p>
            <a:r>
              <a:rPr lang="tr-TR" dirty="0"/>
              <a:t>Sosyal, Kültürel, sportif etkinlikler</a:t>
            </a:r>
          </a:p>
        </p:txBody>
      </p:sp>
      <p:sp>
        <p:nvSpPr>
          <p:cNvPr id="9" name="Köşeli Çift Ayraç 8">
            <a:extLst>
              <a:ext uri="{FF2B5EF4-FFF2-40B4-BE49-F238E27FC236}">
                <a16:creationId xmlns:a16="http://schemas.microsoft.com/office/drawing/2014/main" id="{7BD30434-4C21-374D-89AD-F6D1E2C324D6}"/>
              </a:ext>
            </a:extLst>
          </p:cNvPr>
          <p:cNvSpPr/>
          <p:nvPr/>
        </p:nvSpPr>
        <p:spPr>
          <a:xfrm>
            <a:off x="7331998" y="3048013"/>
            <a:ext cx="816634" cy="1275589"/>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a:solidFill>
                <a:schemeClr val="tx1"/>
              </a:solidFill>
            </a:endParaRPr>
          </a:p>
        </p:txBody>
      </p:sp>
      <p:sp>
        <p:nvSpPr>
          <p:cNvPr id="10" name="Köşeli Çift Ayraç 9">
            <a:extLst>
              <a:ext uri="{FF2B5EF4-FFF2-40B4-BE49-F238E27FC236}">
                <a16:creationId xmlns:a16="http://schemas.microsoft.com/office/drawing/2014/main" id="{484E84ED-2B2D-1E4E-B849-5FF771F20BD2}"/>
              </a:ext>
            </a:extLst>
          </p:cNvPr>
          <p:cNvSpPr/>
          <p:nvPr/>
        </p:nvSpPr>
        <p:spPr>
          <a:xfrm>
            <a:off x="6096000" y="5236111"/>
            <a:ext cx="816634" cy="1275589"/>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a:solidFill>
                <a:schemeClr val="tx1"/>
              </a:solidFill>
            </a:endParaRPr>
          </a:p>
        </p:txBody>
      </p:sp>
      <p:sp>
        <p:nvSpPr>
          <p:cNvPr id="11" name="Yuvarlatılmış Dikdörtgen 10">
            <a:extLst>
              <a:ext uri="{FF2B5EF4-FFF2-40B4-BE49-F238E27FC236}">
                <a16:creationId xmlns:a16="http://schemas.microsoft.com/office/drawing/2014/main" id="{AA4F08A8-F94B-7F4B-9068-AF7810C6D898}"/>
              </a:ext>
            </a:extLst>
          </p:cNvPr>
          <p:cNvSpPr/>
          <p:nvPr/>
        </p:nvSpPr>
        <p:spPr>
          <a:xfrm>
            <a:off x="7334646" y="4974879"/>
            <a:ext cx="4037162" cy="1587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Kursla ve öğreticiyle gönül bağı kurması</a:t>
            </a:r>
          </a:p>
          <a:p>
            <a:r>
              <a:rPr lang="tr-TR" dirty="0"/>
              <a:t>Değerlerin öğretimi sağlanacak!</a:t>
            </a:r>
          </a:p>
          <a:p>
            <a:r>
              <a:rPr lang="tr-TR" dirty="0"/>
              <a:t>Sevgi, saygı,  sorumluluk, yardımseverlik, empati</a:t>
            </a:r>
          </a:p>
        </p:txBody>
      </p:sp>
    </p:spTree>
    <p:extLst>
      <p:ext uri="{BB962C8B-B14F-4D97-AF65-F5344CB8AC3E}">
        <p14:creationId xmlns:p14="http://schemas.microsoft.com/office/powerpoint/2010/main" val="74219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FFFC3E13-3F39-CA44-873C-187437CFBD2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tr-TR" sz="2100" dirty="0">
                <a:solidFill>
                  <a:srgbClr val="FFFFFF"/>
                </a:solidFill>
              </a:rPr>
              <a:t>Temel dini bilgiler dersinde dikkat edilmesi gereken temel ilkeler </a:t>
            </a:r>
          </a:p>
        </p:txBody>
      </p:sp>
      <p:sp>
        <p:nvSpPr>
          <p:cNvPr id="3" name="İçerik Yer Tutucusu 2">
            <a:extLst>
              <a:ext uri="{FF2B5EF4-FFF2-40B4-BE49-F238E27FC236}">
                <a16:creationId xmlns:a16="http://schemas.microsoft.com/office/drawing/2014/main" id="{1FEDD3A2-25FA-1047-A974-52037A6C80BB}"/>
              </a:ext>
            </a:extLst>
          </p:cNvPr>
          <p:cNvSpPr>
            <a:spLocks noGrp="1"/>
          </p:cNvSpPr>
          <p:nvPr>
            <p:ph idx="1"/>
          </p:nvPr>
        </p:nvSpPr>
        <p:spPr>
          <a:xfrm>
            <a:off x="5591695" y="1402080"/>
            <a:ext cx="5320696" cy="4053840"/>
          </a:xfrm>
        </p:spPr>
        <p:txBody>
          <a:bodyPr anchor="ctr">
            <a:normAutofit/>
          </a:bodyPr>
          <a:lstStyle/>
          <a:p>
            <a:r>
              <a:rPr lang="tr-TR" b="1" dirty="0"/>
              <a:t>Hz. Peygamber’in hayatından kesitler; örnek olay incelemesi, soru-cevap, drama vb. metotlarla islenerek, konu hakkında öğrencilerde ilgi ve merak uyandırılması sağlanmalıdır. </a:t>
            </a:r>
          </a:p>
          <a:p>
            <a:endParaRPr lang="tr-TR" b="1" dirty="0"/>
          </a:p>
          <a:p>
            <a:r>
              <a:rPr lang="tr-TR" b="1" dirty="0"/>
              <a:t>Ahlak konuları islenirken dersin teorik ve soyut olmaktan çıkarılması amacıyla öğrencilerin günlük hayatlarından örnekler getirmelerine fırsat verilerek konunun somutlaştırılması ve zihinde kalıcı hale getirilmesi sağlanır </a:t>
            </a:r>
          </a:p>
          <a:p>
            <a:endParaRPr lang="tr-TR" dirty="0"/>
          </a:p>
        </p:txBody>
      </p:sp>
    </p:spTree>
    <p:extLst>
      <p:ext uri="{BB962C8B-B14F-4D97-AF65-F5344CB8AC3E}">
        <p14:creationId xmlns:p14="http://schemas.microsoft.com/office/powerpoint/2010/main" val="1108045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121968-EE5D-5042-83D9-D68B94AD24D1}"/>
              </a:ext>
            </a:extLst>
          </p:cNvPr>
          <p:cNvSpPr>
            <a:spLocks noGrp="1"/>
          </p:cNvSpPr>
          <p:nvPr>
            <p:ph type="title"/>
          </p:nvPr>
        </p:nvSpPr>
        <p:spPr>
          <a:xfrm>
            <a:off x="2231136" y="964692"/>
            <a:ext cx="7729728" cy="1188720"/>
          </a:xfrm>
        </p:spPr>
        <p:txBody>
          <a:bodyPr>
            <a:normAutofit/>
          </a:bodyPr>
          <a:lstStyle/>
          <a:p>
            <a:r>
              <a:rPr lang="tr-TR" dirty="0"/>
              <a:t>Sosyal ve kültürel etkinler dersinde dikkat edilecek ilkeler</a:t>
            </a:r>
          </a:p>
        </p:txBody>
      </p:sp>
      <p:graphicFrame>
        <p:nvGraphicFramePr>
          <p:cNvPr id="5" name="İçerik Yer Tutucusu 2">
            <a:extLst>
              <a:ext uri="{FF2B5EF4-FFF2-40B4-BE49-F238E27FC236}">
                <a16:creationId xmlns:a16="http://schemas.microsoft.com/office/drawing/2014/main" id="{D40BE358-48BB-4164-A65D-AB5C1A5E79B3}"/>
              </a:ext>
            </a:extLst>
          </p:cNvPr>
          <p:cNvGraphicFramePr>
            <a:graphicFrameLocks noGrp="1"/>
          </p:cNvGraphicFramePr>
          <p:nvPr>
            <p:ph idx="1"/>
            <p:extLst>
              <p:ext uri="{D42A27DB-BD31-4B8C-83A1-F6EECF244321}">
                <p14:modId xmlns:p14="http://schemas.microsoft.com/office/powerpoint/2010/main" val="576701267"/>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2666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8568B4-DFCA-6A43-B1FF-B644B3B81F82}"/>
              </a:ext>
            </a:extLst>
          </p:cNvPr>
          <p:cNvSpPr>
            <a:spLocks noGrp="1"/>
          </p:cNvSpPr>
          <p:nvPr>
            <p:ph type="title"/>
          </p:nvPr>
        </p:nvSpPr>
        <p:spPr>
          <a:xfrm>
            <a:off x="6894072" y="988741"/>
            <a:ext cx="4493272" cy="4880518"/>
          </a:xfrm>
          <a:noFill/>
          <a:ln>
            <a:noFill/>
          </a:ln>
        </p:spPr>
        <p:txBody>
          <a:bodyPr vert="horz" wrap="square" lIns="274320" tIns="182880" rIns="274320" bIns="182880" rtlCol="0" anchor="ctr" anchorCtr="1">
            <a:normAutofit/>
          </a:bodyPr>
          <a:lstStyle/>
          <a:p>
            <a:pPr algn="l"/>
            <a:r>
              <a:rPr lang="en-US" sz="4000" kern="1200" cap="all" spc="200" baseline="0" dirty="0" err="1">
                <a:solidFill>
                  <a:schemeClr val="tx1"/>
                </a:solidFill>
                <a:latin typeface="+mj-lt"/>
                <a:ea typeface="+mj-ea"/>
                <a:cs typeface="+mj-cs"/>
              </a:rPr>
              <a:t>İlginiz</a:t>
            </a:r>
            <a:r>
              <a:rPr lang="en-US" sz="4000" kern="1200" cap="all" spc="200" baseline="0" dirty="0">
                <a:solidFill>
                  <a:schemeClr val="tx1"/>
                </a:solidFill>
                <a:latin typeface="+mj-lt"/>
                <a:ea typeface="+mj-ea"/>
                <a:cs typeface="+mj-cs"/>
              </a:rPr>
              <a:t> </a:t>
            </a:r>
            <a:r>
              <a:rPr lang="en-US" sz="4000" kern="1200" cap="all" spc="200" baseline="0" dirty="0" err="1">
                <a:solidFill>
                  <a:schemeClr val="tx1"/>
                </a:solidFill>
                <a:latin typeface="+mj-lt"/>
                <a:ea typeface="+mj-ea"/>
                <a:cs typeface="+mj-cs"/>
              </a:rPr>
              <a:t>için</a:t>
            </a:r>
            <a:r>
              <a:rPr lang="en-US" sz="4000" kern="1200" cap="all" spc="200" baseline="0" dirty="0">
                <a:solidFill>
                  <a:schemeClr val="tx1"/>
                </a:solidFill>
                <a:latin typeface="+mj-lt"/>
                <a:ea typeface="+mj-ea"/>
                <a:cs typeface="+mj-cs"/>
              </a:rPr>
              <a:t> </a:t>
            </a:r>
            <a:r>
              <a:rPr lang="en-US" sz="4000" kern="1200" cap="all" spc="200" baseline="0" dirty="0" err="1">
                <a:solidFill>
                  <a:schemeClr val="tx1"/>
                </a:solidFill>
                <a:latin typeface="+mj-lt"/>
                <a:ea typeface="+mj-ea"/>
                <a:cs typeface="+mj-cs"/>
              </a:rPr>
              <a:t>teşekkürler</a:t>
            </a:r>
            <a:endParaRPr lang="en-US" sz="4000" kern="1200" cap="all" spc="200" baseline="0" dirty="0">
              <a:solidFill>
                <a:schemeClr val="tx1"/>
              </a:solidFill>
              <a:latin typeface="+mj-lt"/>
              <a:ea typeface="+mj-ea"/>
              <a:cs typeface="+mj-cs"/>
            </a:endParaRPr>
          </a:p>
        </p:txBody>
      </p:sp>
      <p:sp>
        <p:nvSpPr>
          <p:cNvPr id="8" name="Rectangle 7">
            <a:extLst>
              <a:ext uri="{FF2B5EF4-FFF2-40B4-BE49-F238E27FC236}">
                <a16:creationId xmlns:a16="http://schemas.microsoft.com/office/drawing/2014/main" id="{54C2DAE2-218D-4A25-B87E-0D127537D9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tx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0ACAC028-8D8C-4611-B62E-B9FFDA14D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0689800C-2D03-0342-896A-CE63EB645029}"/>
              </a:ext>
            </a:extLst>
          </p:cNvPr>
          <p:cNvSpPr>
            <a:spLocks noGrp="1"/>
          </p:cNvSpPr>
          <p:nvPr>
            <p:ph idx="1"/>
          </p:nvPr>
        </p:nvSpPr>
        <p:spPr>
          <a:xfrm>
            <a:off x="1919633" y="2998114"/>
            <a:ext cx="3701883" cy="861774"/>
          </a:xfrm>
          <a:ln w="25400" cap="sq">
            <a:solidFill>
              <a:srgbClr val="FFFFFF"/>
            </a:solidFill>
            <a:miter lim="800000"/>
          </a:ln>
        </p:spPr>
        <p:txBody>
          <a:bodyPr vert="horz" lIns="91440" tIns="45720" rIns="91440" bIns="45720" rtlCol="0" anchor="ctr">
            <a:normAutofit/>
          </a:bodyPr>
          <a:lstStyle/>
          <a:p>
            <a:pPr marL="0" indent="0" algn="ctr">
              <a:buNone/>
            </a:pPr>
            <a:r>
              <a:rPr lang="en-US" sz="2000">
                <a:solidFill>
                  <a:srgbClr val="FFFFFF"/>
                </a:solidFill>
              </a:rPr>
              <a:t>Prof Dr. Mehmet BAHÇEKAPILI</a:t>
            </a:r>
          </a:p>
        </p:txBody>
      </p:sp>
    </p:spTree>
    <p:extLst>
      <p:ext uri="{BB962C8B-B14F-4D97-AF65-F5344CB8AC3E}">
        <p14:creationId xmlns:p14="http://schemas.microsoft.com/office/powerpoint/2010/main" val="112144308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19501C6-F015-4273-AF88-E0F6C8538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A677DB7-5829-45BD-9754-5EC484CC4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8D3A8B9-5AA9-A348-A154-11636C7AA72F}"/>
              </a:ext>
            </a:extLst>
          </p:cNvPr>
          <p:cNvSpPr>
            <a:spLocks noGrp="1"/>
          </p:cNvSpPr>
          <p:nvPr>
            <p:ph type="title"/>
          </p:nvPr>
        </p:nvSpPr>
        <p:spPr>
          <a:xfrm>
            <a:off x="804672" y="2404872"/>
            <a:ext cx="3044950" cy="1627792"/>
          </a:xfrm>
        </p:spPr>
        <p:txBody>
          <a:bodyPr vert="horz" lIns="274320" tIns="182880" rIns="274320" bIns="182880" rtlCol="0" anchor="ctr" anchorCtr="1">
            <a:normAutofit fontScale="90000"/>
          </a:bodyPr>
          <a:lstStyle/>
          <a:p>
            <a:r>
              <a:rPr lang="en-US" sz="2200" dirty="0"/>
              <a:t>Yaz kur’an Kurslarının genel program yapısı</a:t>
            </a:r>
          </a:p>
        </p:txBody>
      </p:sp>
      <p:pic>
        <p:nvPicPr>
          <p:cNvPr id="4" name="İçerik Yer Tutucusu 3">
            <a:extLst>
              <a:ext uri="{FF2B5EF4-FFF2-40B4-BE49-F238E27FC236}">
                <a16:creationId xmlns:a16="http://schemas.microsoft.com/office/drawing/2014/main" id="{272B708D-7947-EE4D-9DBB-B0CD408DAF2F}"/>
              </a:ext>
            </a:extLst>
          </p:cNvPr>
          <p:cNvPicPr>
            <a:picLocks noGrp="1" noChangeAspect="1"/>
          </p:cNvPicPr>
          <p:nvPr>
            <p:ph idx="1"/>
          </p:nvPr>
        </p:nvPicPr>
        <p:blipFill>
          <a:blip r:embed="rId2"/>
          <a:stretch>
            <a:fillRect/>
          </a:stretch>
        </p:blipFill>
        <p:spPr>
          <a:xfrm>
            <a:off x="4660535" y="609600"/>
            <a:ext cx="7531464" cy="5328508"/>
          </a:xfrm>
          <a:prstGeom prst="rect">
            <a:avLst/>
          </a:prstGeom>
        </p:spPr>
      </p:pic>
    </p:spTree>
    <p:extLst>
      <p:ext uri="{BB962C8B-B14F-4D97-AF65-F5344CB8AC3E}">
        <p14:creationId xmlns:p14="http://schemas.microsoft.com/office/powerpoint/2010/main" val="2391607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6E5265DA-001C-A641-AAB9-4BB96FE01712}"/>
              </a:ext>
            </a:extLst>
          </p:cNvPr>
          <p:cNvSpPr>
            <a:spLocks noGrp="1"/>
          </p:cNvSpPr>
          <p:nvPr>
            <p:ph type="title"/>
          </p:nvPr>
        </p:nvSpPr>
        <p:spPr>
          <a:xfrm>
            <a:off x="643467" y="2681103"/>
            <a:ext cx="3363974" cy="1495794"/>
          </a:xfrm>
          <a:prstGeom prst="ellipse">
            <a:avLst/>
          </a:prstGeom>
          <a:noFill/>
          <a:ln>
            <a:solidFill>
              <a:schemeClr val="bg1"/>
            </a:solidFill>
          </a:ln>
        </p:spPr>
        <p:txBody>
          <a:bodyPr wrap="square">
            <a:normAutofit/>
          </a:bodyPr>
          <a:lstStyle/>
          <a:p>
            <a:r>
              <a:rPr lang="tr-TR" sz="1500" dirty="0">
                <a:solidFill>
                  <a:schemeClr val="bg1"/>
                </a:solidFill>
              </a:rPr>
              <a:t>Din Eğitimi açısından zorluklar</a:t>
            </a:r>
          </a:p>
        </p:txBody>
      </p:sp>
      <p:sp>
        <p:nvSpPr>
          <p:cNvPr id="9" name="İçerik Yer Tutucusu 2">
            <a:extLst>
              <a:ext uri="{FF2B5EF4-FFF2-40B4-BE49-F238E27FC236}">
                <a16:creationId xmlns:a16="http://schemas.microsoft.com/office/drawing/2014/main" id="{6B9A4811-4B8C-4C47-87F0-EA9F0F5C4623}"/>
              </a:ext>
            </a:extLst>
          </p:cNvPr>
          <p:cNvSpPr txBox="1">
            <a:spLocks/>
          </p:cNvSpPr>
          <p:nvPr/>
        </p:nvSpPr>
        <p:spPr>
          <a:xfrm>
            <a:off x="6587533" y="2516284"/>
            <a:ext cx="3530134" cy="4053840"/>
          </a:xfrm>
          <a:prstGeom prst="rect">
            <a:avLst/>
          </a:prstGeom>
        </p:spPr>
        <p:txBody>
          <a:bodyPr vert="horz" lIns="91440" tIns="45720" rIns="91440" bIns="45720" rtlCol="0" anchor="ctr">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endParaRPr lang="tr-TR" dirty="0"/>
          </a:p>
        </p:txBody>
      </p:sp>
      <p:graphicFrame>
        <p:nvGraphicFramePr>
          <p:cNvPr id="14" name="İçerik Yer Tutucusu 2">
            <a:extLst>
              <a:ext uri="{FF2B5EF4-FFF2-40B4-BE49-F238E27FC236}">
                <a16:creationId xmlns:a16="http://schemas.microsoft.com/office/drawing/2014/main" id="{408BDF74-4766-4438-B911-F0CAF8202109}"/>
              </a:ext>
            </a:extLst>
          </p:cNvPr>
          <p:cNvGraphicFramePr>
            <a:graphicFrameLocks noGrp="1"/>
          </p:cNvGraphicFramePr>
          <p:nvPr>
            <p:ph idx="1"/>
            <p:extLst>
              <p:ext uri="{D42A27DB-BD31-4B8C-83A1-F6EECF244321}">
                <p14:modId xmlns:p14="http://schemas.microsoft.com/office/powerpoint/2010/main" val="552602503"/>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0583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D880BA-A9FD-5F43-991F-3B44B7B55DF4}"/>
              </a:ext>
            </a:extLst>
          </p:cNvPr>
          <p:cNvSpPr>
            <a:spLocks noGrp="1"/>
          </p:cNvSpPr>
          <p:nvPr>
            <p:ph type="title"/>
          </p:nvPr>
        </p:nvSpPr>
        <p:spPr>
          <a:xfrm>
            <a:off x="2231136" y="964692"/>
            <a:ext cx="7729728" cy="1188720"/>
          </a:xfrm>
        </p:spPr>
        <p:txBody>
          <a:bodyPr>
            <a:normAutofit/>
          </a:bodyPr>
          <a:lstStyle/>
          <a:p>
            <a:r>
              <a:rPr lang="tr-TR" dirty="0"/>
              <a:t>Din Eğitimi açısından zorluklar</a:t>
            </a:r>
          </a:p>
        </p:txBody>
      </p:sp>
      <p:graphicFrame>
        <p:nvGraphicFramePr>
          <p:cNvPr id="5" name="İçerik Yer Tutucusu 2">
            <a:extLst>
              <a:ext uri="{FF2B5EF4-FFF2-40B4-BE49-F238E27FC236}">
                <a16:creationId xmlns:a16="http://schemas.microsoft.com/office/drawing/2014/main" id="{F9FBD3BC-78FD-4656-AFBC-E083F65DE928}"/>
              </a:ext>
            </a:extLst>
          </p:cNvPr>
          <p:cNvGraphicFramePr>
            <a:graphicFrameLocks noGrp="1"/>
          </p:cNvGraphicFramePr>
          <p:nvPr>
            <p:ph idx="1"/>
            <p:extLst>
              <p:ext uri="{D42A27DB-BD31-4B8C-83A1-F6EECF244321}">
                <p14:modId xmlns:p14="http://schemas.microsoft.com/office/powerpoint/2010/main" val="2451987625"/>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199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F33C27-9C85-4B30-9AD7-879D48AFE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6D5089DD-882D-4413-B8BF-4798BFD84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0DA69DA9-3011-C346-A329-4A60DCB4E06B}"/>
              </a:ext>
            </a:extLst>
          </p:cNvPr>
          <p:cNvSpPr>
            <a:spLocks noGrp="1"/>
          </p:cNvSpPr>
          <p:nvPr>
            <p:ph type="title"/>
          </p:nvPr>
        </p:nvSpPr>
        <p:spPr>
          <a:xfrm>
            <a:off x="8181171" y="2681103"/>
            <a:ext cx="3363974" cy="1495794"/>
          </a:xfrm>
          <a:noFill/>
          <a:ln>
            <a:solidFill>
              <a:srgbClr val="FFFFFF"/>
            </a:solidFill>
          </a:ln>
        </p:spPr>
        <p:txBody>
          <a:bodyPr wrap="square">
            <a:normAutofit/>
          </a:bodyPr>
          <a:lstStyle/>
          <a:p>
            <a:r>
              <a:rPr lang="tr-TR" sz="2600" dirty="0">
                <a:solidFill>
                  <a:srgbClr val="FFFFFF"/>
                </a:solidFill>
              </a:rPr>
              <a:t>Genel ve özel program hazırlamada</a:t>
            </a:r>
          </a:p>
        </p:txBody>
      </p:sp>
      <p:graphicFrame>
        <p:nvGraphicFramePr>
          <p:cNvPr id="5" name="İçerik Yer Tutucusu 2">
            <a:extLst>
              <a:ext uri="{FF2B5EF4-FFF2-40B4-BE49-F238E27FC236}">
                <a16:creationId xmlns:a16="http://schemas.microsoft.com/office/drawing/2014/main" id="{1E34013E-623F-4840-A9F5-4E1BAFA6BCAB}"/>
              </a:ext>
            </a:extLst>
          </p:cNvPr>
          <p:cNvGraphicFramePr>
            <a:graphicFrameLocks noGrp="1"/>
          </p:cNvGraphicFramePr>
          <p:nvPr>
            <p:ph idx="1"/>
            <p:extLst>
              <p:ext uri="{D42A27DB-BD31-4B8C-83A1-F6EECF244321}">
                <p14:modId xmlns:p14="http://schemas.microsoft.com/office/powerpoint/2010/main" val="1163224175"/>
              </p:ext>
            </p:extLst>
          </p:nvPr>
        </p:nvGraphicFramePr>
        <p:xfrm>
          <a:off x="920750" y="965200"/>
          <a:ext cx="5651500" cy="4968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019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EAC418-5663-E847-9606-60F18505A4AD}"/>
              </a:ext>
            </a:extLst>
          </p:cNvPr>
          <p:cNvSpPr>
            <a:spLocks noGrp="1"/>
          </p:cNvSpPr>
          <p:nvPr>
            <p:ph type="title"/>
          </p:nvPr>
        </p:nvSpPr>
        <p:spPr>
          <a:xfrm>
            <a:off x="2231136" y="964692"/>
            <a:ext cx="7729728" cy="1188720"/>
          </a:xfrm>
        </p:spPr>
        <p:txBody>
          <a:bodyPr>
            <a:normAutofit/>
          </a:bodyPr>
          <a:lstStyle/>
          <a:p>
            <a:r>
              <a:rPr lang="tr-TR" dirty="0"/>
              <a:t>Doğru yöntem nasıl seçilir?</a:t>
            </a:r>
          </a:p>
        </p:txBody>
      </p:sp>
      <p:graphicFrame>
        <p:nvGraphicFramePr>
          <p:cNvPr id="5" name="İçerik Yer Tutucusu 2">
            <a:extLst>
              <a:ext uri="{FF2B5EF4-FFF2-40B4-BE49-F238E27FC236}">
                <a16:creationId xmlns:a16="http://schemas.microsoft.com/office/drawing/2014/main" id="{AEBB97AE-B08E-447E-AF8D-5CE99341D798}"/>
              </a:ext>
            </a:extLst>
          </p:cNvPr>
          <p:cNvGraphicFramePr>
            <a:graphicFrameLocks noGrp="1"/>
          </p:cNvGraphicFramePr>
          <p:nvPr>
            <p:ph idx="1"/>
            <p:extLst>
              <p:ext uri="{D42A27DB-BD31-4B8C-83A1-F6EECF244321}">
                <p14:modId xmlns:p14="http://schemas.microsoft.com/office/powerpoint/2010/main" val="635081897"/>
              </p:ext>
            </p:extLst>
          </p:nvPr>
        </p:nvGraphicFramePr>
        <p:xfrm>
          <a:off x="965200" y="2638424"/>
          <a:ext cx="10261600" cy="3638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5910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D3E8F2-DA1C-0344-864D-64963B92B419}"/>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tr-TR" sz="2000" dirty="0">
                <a:solidFill>
                  <a:schemeClr val="tx1"/>
                </a:solidFill>
              </a:rPr>
              <a:t>Öğrenme-öğretme süreci nasıl yapılandırılıyor?</a:t>
            </a:r>
          </a:p>
        </p:txBody>
      </p:sp>
      <p:graphicFrame>
        <p:nvGraphicFramePr>
          <p:cNvPr id="5" name="İçerik Yer Tutucusu 2">
            <a:extLst>
              <a:ext uri="{FF2B5EF4-FFF2-40B4-BE49-F238E27FC236}">
                <a16:creationId xmlns:a16="http://schemas.microsoft.com/office/drawing/2014/main" id="{065F8422-0582-4956-8718-915DBEECA6FB}"/>
              </a:ext>
            </a:extLst>
          </p:cNvPr>
          <p:cNvGraphicFramePr>
            <a:graphicFrameLocks noGrp="1"/>
          </p:cNvGraphicFramePr>
          <p:nvPr>
            <p:ph idx="1"/>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5899721"/>
      </p:ext>
    </p:extLst>
  </p:cSld>
  <p:clrMapOvr>
    <a:masterClrMapping/>
  </p:clrMapOvr>
</p:sld>
</file>

<file path=ppt/theme/theme1.xml><?xml version="1.0" encoding="utf-8"?>
<a:theme xmlns:a="http://schemas.openxmlformats.org/drawingml/2006/main" name="Pa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Paket</Template>
  <TotalTime>372</TotalTime>
  <Words>1910</Words>
  <Application>Microsoft Macintosh PowerPoint</Application>
  <PresentationFormat>Geniş ekran</PresentationFormat>
  <Paragraphs>218</Paragraphs>
  <Slides>32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32</vt:i4>
      </vt:variant>
    </vt:vector>
  </HeadingPairs>
  <TitlesOfParts>
    <vt:vector size="35" baseType="lpstr">
      <vt:lpstr>Arial</vt:lpstr>
      <vt:lpstr>Gill Sans MT</vt:lpstr>
      <vt:lpstr>Paket</vt:lpstr>
      <vt:lpstr>Yaz kuran kurslarına yönelik din eğitiminde temel ilkeler</vt:lpstr>
      <vt:lpstr>Kuran Kurslarının amacı Ne?</vt:lpstr>
      <vt:lpstr>Yaz kur’an kurslarının amacı</vt:lpstr>
      <vt:lpstr>Yaz kur’an Kurslarının genel program yapısı</vt:lpstr>
      <vt:lpstr>Din Eğitimi açısından zorluklar</vt:lpstr>
      <vt:lpstr>Din Eğitimi açısından zorluklar</vt:lpstr>
      <vt:lpstr>Genel ve özel program hazırlamada</vt:lpstr>
      <vt:lpstr>Doğru yöntem nasıl seçilir?</vt:lpstr>
      <vt:lpstr>Öğrenme-öğretme süreci nasıl yapılandırılıyor?</vt:lpstr>
      <vt:lpstr>Biz nE’lere hazır olmalıyız? VERİMLİLİK</vt:lpstr>
      <vt:lpstr>Biz nasıl olmayız?</vt:lpstr>
      <vt:lpstr>Öğrencilerle iletişim ve sosyal faaliyetler</vt:lpstr>
      <vt:lpstr>Öğrencilerle kurulacak iletişimde</vt:lpstr>
      <vt:lpstr>Çocuklara Öğretimde neler ön planda</vt:lpstr>
      <vt:lpstr>Çocuklara Öğretimde neler ön planda</vt:lpstr>
      <vt:lpstr>Çocuklara Öğretimde neler ön planda</vt:lpstr>
      <vt:lpstr>Hedef kitle ve öğrenme özellikleri</vt:lpstr>
      <vt:lpstr>Hedef kitle ve öğrenme özellikleri</vt:lpstr>
      <vt:lpstr>Hedef kitle ve öğrenme özellikleri</vt:lpstr>
      <vt:lpstr>Hedef kitle ve öğrenme özellikleri</vt:lpstr>
      <vt:lpstr>Hedef kitle ve öğrenme özellikleri</vt:lpstr>
      <vt:lpstr>Genel olarak Dikkat Edilecek Bazı Hususlar</vt:lpstr>
      <vt:lpstr>Genel olarak Dikkat Edilecek Bazı Hususlar</vt:lpstr>
      <vt:lpstr>Din eğitiminde temel ilkeler</vt:lpstr>
      <vt:lpstr>Öğrenme-öğretme ilkeleri</vt:lpstr>
      <vt:lpstr>Öğrenme-öğretme sürecinin ilkeleri</vt:lpstr>
      <vt:lpstr>Kuran-ı Kerim Dersinde temel ilkeler</vt:lpstr>
      <vt:lpstr>Temel dini bilgiler dersinde dikkat edilmesi gereken temel ilkeler </vt:lpstr>
      <vt:lpstr>Temel dini bilgiler dersinde dikkat edilmesi gereken temel ilkeler </vt:lpstr>
      <vt:lpstr>Temel dini bilgiler dersinde dikkat edilmesi gereken temel ilkeler </vt:lpstr>
      <vt:lpstr>Sosyal ve kültürel etkinler dersinde dikkat edilecek ilkeler</vt:lpstr>
      <vt:lpstr>İlginiz için 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Yaz kuran kurslarına yönelik din eğitiminde temel ilkeler</dc:title>
  <dc:creator>mehmet.bahcekapili</dc:creator>
  <cp:lastModifiedBy>mehmet.bahcekapili</cp:lastModifiedBy>
  <cp:revision>10</cp:revision>
  <dcterms:created xsi:type="dcterms:W3CDTF">2022-02-26T03:56:11Z</dcterms:created>
  <dcterms:modified xsi:type="dcterms:W3CDTF">2022-02-26T10:08:14Z</dcterms:modified>
</cp:coreProperties>
</file>